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Фёдорович Стравинский: композитор, который изменил музыку XX 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балет и смелые открытия одного великого новатора.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Стравинский вырос в России, пережившей бурные перемены конца XIX и начала XX века. Петербургская музыкальная среда дала ему сильную школу, а время перемен — смелость искать новый звук.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Россия на переломе эпох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Стравинский учился на юриста, но музыка постепенно стала для него главным выбором. Опыт Петербурга помог ему понять, как рождается сценическое искусство.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Стравинский родился 17 июня 1882 года в Ораниенбауме, недалеко от Санкт-Петербурга. С ранних лет он жил в атмосфере театра и музыки благодаря семье.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отец пел в Мариинском театре, поэтому дома будущий композитор часто слышал профессиональное исполнение. Это рано приучило его к звучанию оркестра и оперы.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шаги к музыке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уроки у Римского-Корсакова дали Стравинскому прочную основу: он изучал оркестровку, форму и приёмы яркого звучания. Это была сильная школа русского композиторского мастерства.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Стравинский пошёл своим путём и стал писать иначе, чем учитель и его поколение. Но именно петербургская подготовка помогла ему уверенно создавать сложную и выразительную музыку.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у Николая Римского-Корсакова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Дягилевым: путь к мировой славе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Заказ, который всё изменил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Дягилев заметил молодого композитора и предложил ему написать музыку для балета. Для Стравинского это стало входом в большой профессиональный мир, где его быстро услышали не только в России, но и в Европе.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сцена открывает нового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Постановки «Русских сезонов» сделали музыку Стравинского заметной для широкой публики. Зрителей поражали резкие ритмы, необычные краски оркестра и ощущение, что знакомые русские образы звучат по-новому.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как источник вдохновения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балетах для Дягилева композитор не копировал народные мелодии, а переосмысливал их. Так сказочные и фольклорные мотивы превращались в яркую современную музыку, понятную международной публике.
</a:t>
            </a:r>
            <a:endParaRPr lang="en-US" sz="10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Игоре Фёдоровиче Стравинском; общеизвестные даты жизни и премьер, 1882–1971.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переезд совпадал с новым этапом его творчества и новым музыкальным стилем.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показывает: Стравинский развивался вместе с жизнью в разных странах и не повторял себя.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Игоря Стравинского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«Жар-птица»: путь к признанию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1909: заказ от Дягилева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Дягилев предложил Стравинскому написать музыку для балета по русской сказочной теме. Это стало первым большим проектом, который вывел молодого композитора на международную сцену.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1910: премьера в Париже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 увидела яркий балет с волшебным сюжетом, красочной оркестровкой и запоминающимися мелодиями. Спектакль произвёл сильное впечатление и принёс Стравинскому широкую известность.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«Жар-птица» показала, что русские сказочные образы могут звучать современно и очень эффектно. После этого имя Стравинского стало известно во многих странах Европы.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«Петрушке» слышны шум масленичной ярмарки, уличные голоса и движение толпы. Стравинский создал ощущение живой городской сцены, полной энергии и неожиданных смен настроения.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использовал резкие ритмы, контрасты и народные интонации, чтобы передать характер персонажей. Музыка звучит как театральное действие, где каждый инструмент словно играет свою роль.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Петрушка в этом балете — не просто кукла, а образ одинокого и ранимого героя. Поэтому в музыке рядом с весельем слышны грусть, напряжение и сочувствие.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«Петрушка»: музыка ярмарки, города и человеческих чувств
</a:t>
            </a:r>
            <a:endParaRPr lang="en-US" sz="2177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 священная»: премьера, ставшая событием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мая 1913 года в Париже состоялась премьера, которая сразу стала знаменитой. Музыка удивила и разделила зал: одни были потрясены, другие — возмущены.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Стравинский использовал очень сильные акценты, сложные ритмы и смелые созвучия. Для слушателей того времени это звучало непривычно и даже резко.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балета связан с древним ритуалом и образом весеннего обновления. Но главное впечатление создаёт не история, а мощная энергия музыки.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это произведение признали одним из самых важных в музыке XX века. Оно показало, что музыка может ломать привычные правила и открывать новые.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Стравинский создавал новый музыкальный язык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русских образов к мировой известности в его балетах и оркестровых сочинениях.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80415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корни в ранних произведениях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Стравинский часто обращался к русским сказкам и легендам. Эти образы помогали ему создавать музыку с яркими красками, где знакомый фольклор превращался в живую театральную историю.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сюжеты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ранних балетах слышны плясовые ритмы и обрядовые интонации. Они придают музыке движение и энергию, напоминают о праздниках, танцах и старинных народных действиях.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ритм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не цитировал народные мелодии дословно, а переосмысливал их. Поэтому знакомые напевы звучат у него по-новому: коротко, выразительно и очень современно для своего времени.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интонации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Петербурга и интерес к балету помогли Стравинскому писать музыку, которая сразу вызывает образ действия на сцене. В ней слышны не только звуки, но и движение, жест и характер.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 театр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7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27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Неоклассицизм: более строгий и ясный стиль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241650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прошлому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использует строгие формы и вспоминает Баха, Моцарта и другие образцы европейской классики.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Стравинский ищет более собранный и ясный музыкальный язык после громких балетов раннего периода.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589200" y="28878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спокойной, прозрачной музыке композитор остаётся узнаваемым благодаря точному ритму и особому звучанию.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эмиграции: Россия осталась в памяти, но домом стали другие страны
</a:t>
            </a:r>
            <a:endParaRPr lang="en-US" sz="1755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Стравинский уже не мог вернуться к прежней жизни в России. Он жил в Швейцарии и Франции, много переезжал и привык работать в разных культурных средах.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расширила его творческий кругозор. При этом русские интонации, сказочные образы и ощущение родной культуры продолжали звучать в его музыке, даже когда он писал для зарубежной публики.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и музыкально-историческим данным о произведениях И. Ф. Стравинского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главных сочинений композитора и их особенностей.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этим сочинениям видно, как Стравинский переходил от русского балета к более строгим формам, но каждый раз сохранял яркую индивидуальность.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Стравинского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этапам творчества И. Ф. Стравинского на основе общеизвестной хронологии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стиля не была случайной: каждый этап отвечал новым творческим задачам и историческим обстоятельствам.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известность связана с балетами, но позже композитор расширил язык и доказал, что умеет меняться без потери узнаваемости.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творчества Стравинского по периодам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544" y="15013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97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Стравинский как дирижёр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Стравинский сам выходил к оркестру и исполнял свои произведения в разных странах. Это позволяло ему точно показывать темп, акценты и нужный характер музыки.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исполнение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композитор дирижировал сам, слушатели лучше понимали его идеи. Особенно важно это было в музыке с резкими сменами ритма и непривычными звучаниями.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замысел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Дирижируя, Стравинский помогал людям почувствовать, как устроена его музыка. Так она становилась не только сложной, но и более понятной для широкой аудитории.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контакт со слушателем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Выступления в Европе и США делали его музыку более известной. Публика слышала произведения не только в записи или по нотам, но и в живом звучании.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за рубежом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 году Стравинский переехал в США и поселился в Калифорнии. Там он продолжал сочинять музыку, работать с оркестрами и общаться с композиторами и исполнителями из разных стран.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апреля 1971 года он умер в Нью-Йорке. К этому времени его произведения уже звучали на крупнейших сценах мира и считались частью классического репертуара XX 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США и последние годы жизни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творческому наследию И. Ф. Стравинского на основе общеизвестных фактов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новаторство заметно не только в балетах, но и в камерных, хоровых и оркестровых произведениях.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Стравинский был важен сразу в нескольких областях: как реформатор ритма, мастер оркестра и композитор мирового масштаба.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Стравинский важен для истории музыки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Стравинский писал музыку не только для балета, но и для хора, камерных ансамблей и большого оркестра. Это показывает, насколько разнообразными были его творческие интересы.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сотрудничал с театрами и артистами в Европе и США, поэтому его произведения быстро входили в концертную жизнь разных стран. Так его музыка стала по-настоящему международной.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 Стравинского легко узнать по сильному ритму, резким акцентам и неожиданным сменам темпа. Именно эти особенности сделали его одним из символов музыкального модернизма.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композиторе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Стравинский: музыка, которая не стареет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Стравинский показал, что традиции можно не копировать, а переосмысливать. Его музыка объединила русские корни, смелость и мировую известность, поэтому звучит современно и сегодня.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2026-05-25T00:35:33Z</dcterms:created>
  <dcterms:modified xsi:type="dcterms:W3CDTF">2026-05-25T00:35:33Z</dcterms:modified>
</cp:coreProperties>
</file>