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авторскую мысль в эпическом тексте.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Практикум: лирические отступления в эпических произведениях
</a:t>
            </a:r>
            <a:endParaRPr lang="en-US" sz="264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и авторское размышление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Эпическое произведение рассказывает о событиях и героях, но иногда автор останавливает сюжет, чтобы высказать своё отношение, поделиться чувствами и раскрыть более широкий смысл происходящего.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признаки лирического отступления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отступление — это авторское размышление внутри эпического текста, которое не двигает сюжет, а расширяет его смысл и показывает личную позицию писателя.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 эмоциональной лексике, риторическим вопросам, восклицаниям, обращениям и обобщениям, которые звучат более лично, чем обычный рассказ о событиях.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фрагментах автор нередко говорит о человеке, природе, истории, нравственном выборе, искусстве или судьбе Родины, связывая частное событие с общими вопросами.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лирическое отступление выглядит в тексте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следует за сюжетом, но затем повествование замедляется и превращается в размышление. Интонация становится более личной, а смысл — более обобщённым.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оформления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фрагмент может быть выделен абзацем или длинной фразой с обращением к читателю. В нём заметны оценки, вопросы и эмоционально окрашенные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лирических отступлений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задачи выполняет лирическое отступление в эпическом произведении.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отступление не украшает текст случайно: оно помогает понять авторскую оценку, усилить эмоциональность и вывести читателя за пределы отдельного эпизода.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эпических произведений.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короткое отступление помогает увидеть иронию, сочувствие или тревогу автора и понять, зачем включён этот эпизод.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школьному литературному анализу текста.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может изменить понимание всей главы, если в нём автор прямо выражает своё отношение к происходящему.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лирическое отступление в эпическом тексте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анализа фрагмента художественного текста.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856" y="1845400"/>
            <a:ext cx="121688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лирического отступления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задаёт вопрос не для ответа, а чтобы заставить читателя задуматься. Такой приём делает мысль более напряжённой и подчёркивает важность темы.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обращения к читателю, героям или природе создают ощущение живого разговора. Текст становится ближе к личному признанию, чем к обычному повествованию.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определения и сравнения помогают передать отношение автора к изображаемому. Они делают размышление образным и помогают почувствовать настроение фрагмента.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смысл, а обобщающие слова переводят внимание от одного события к широкой жизненной мысли. Так автор показывает, что говорит о важном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лирических отступлениях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пейзаж — глубокая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эпическом произведении описание утра, поля или дороги может звучать как размышление о времени и памяти. Природа в таком фрагменте не просто изображена, а помогает понять настроение автора и его взгляд на жизнь.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пейзаж говорит о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 или бескрайняя дорога часто становятся образом родной земли. Через них автор передаёт любовь к стране, тревогу за её судьбу и уважение к людям, которые живут и трудятся на этой земле.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Ненастье, тишина или закат могут отражать внутреннее состояние героя и автора. Такой приём делает пейзаж частью размышления о человеке, его чувствах и выборе, а не только красивой картиной для описания.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звучат в лирических отступлениях
</a:t>
            </a:r>
            <a:endParaRPr lang="en-US" sz="220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 школьных примерах особенно часто появляются темы Родины и человека.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чаще всего помогают говорить о самых общих и важных вопросах жизни, а не только о событиях сюжета.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тем по материалам учебного анализа произведений 9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в «Мертвых душах» Н. В. Гоголя
</a:t>
            </a:r>
            <a:endParaRPr lang="en-US" sz="2278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Гоголя лирические отступления помогают увидеть Россию не только через смешные и острые сцены, но и через авторскую любовь, тревогу и размышления о судьбе страны.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рассуждения о дороге, чиновниках и человеческих привычках: они расширяют сюжет и показывают, что за бытовыми подробностями скрываются большие общественные вопросы.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фрагменты соединяют сатиру и лиризм, поэтому читатель одновременно смеется, задумывается и чувствует серьезность авторского взгляда на жизнь и будущее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в романе «Евгений Онегин» А. С. Пушкина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прерывает сюжет, чтобы поговорить с читателем о дружбе, молодости, памяти и быстром течении времени. Благодаря этому роман звучит как живой разговор.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отступлениях особенно заметен личный голос автора: он вспоминает пережитое, оценивает моды, привычки и литературную жизнь своего времени, не теряя легкости интонации.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фрагменты помогают лучше понять героев, потому что рядом с их историей сразу возникает широкий взгляд на жизнь, чувства и человеческие отношения.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делают роман в стихах не только рассказом о событиях, но и размышлением о роли искусства, судьбе поколения и ценности внутреннего опыта.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7094" y="3418649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606868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у Н. А. Некрасова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связывает лирические отступления с трудом простых людей, их нуждами и надеждами. Через такие фрагменты особенно ясно звучит сочувствие к народу.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размышления об истории и будущем России звучат как призыв задуматься о переменах. Авторский голос придает тексту особую гражданскую значимость.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долг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авторских размышлениях часто поднимаются вопросы совести, долга и ответственности. Так поэт показывает, что личная судьба связана с нравственным выбором.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отступление помогает передать боль за человека и тревогу за его жизнь. Эмоциональная интонация делает гражданскую тему более сильной и убедительной.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эпизод и лирическое отступление: в чем различие
</a:t>
            </a:r>
            <a:endParaRPr lang="en-US" sz="2188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какую роль выполняет каждый фрагмент в эпическом тексте.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элемента необходимы, но решают разные задачи: один ведет сюжет, другой раскрывает авторскую позицию и делает произведение многозначнее.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эпического текста и авторского отступления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лирического отступления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работы с фрагментом эпического текста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лирическое отступление влияет на восприятие текста
</a:t>
            </a:r>
            <a:endParaRPr lang="en-US" sz="221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заметен, когда авторский комментарий неожиданно меняет тон повествования и заставляет перечитать уже знакомый эпизод внимательнее.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отступление особенно усиливает смысл и образ автора, поэтому эпический текст становится не только событийным, но и размышляющим.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для учебного практикума по литературе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принимать лирическое отступление за обычное описание. На деле важно заметить, что здесь автор не просто рисует картину, а выражает личное отношение.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пересказывать событие вместо анализа. Если не выделить тему, оценки и настроение, смысл фрагмента остается неясным и поверхностным.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школьники не замечают языковые признаки: обращения, риторические вопросы, восклицания, повторы. Именно они помогают понять, что перед нами авторское размышление.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неточность — рассматривать только содержание. Важно объяснить, зачем автор прерывает действие и какое значение это отступление имеет для всего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для работы с текстом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фрагмент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отрывок и отметьте место, где сюжетная речь сменяется авторским размышлением. Сначала определите границы фрагмента, а затем объясните, почему он выделяется.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цитату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1–2 предложения, которые лучше всего показывают настроение и оценку автора. Кратко поясните, какие слова помогают это понять и зачем они важны.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 эпизодом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лирическое отступление с обычным сюжетным эпизодом. Укажите, что в одном случае происходит действие, а в другом — размышление и обобщение.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итог в одном-двух предложениях: о чем размышляет автор и как этот фрагмент влияет на понимание главы, образа героя или всей книги.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как один абзац меняет смысл главы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идет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главы может быть обычное действие: встреча героев, описание дороги или бытовая сцена. Читатель ожидает продолжения сюжета и следит за событиями.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авторская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один небольшой абзац с размышлением меняет тон всей главы. Он заставляет увидеть в частном эпизоде более широкий смысл: о жизни, времени, Родине или человеке.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отступление: маленький фрагмент с большим смыслом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отступление помогает автору остановить сюжет и сказать главное. Оно делает эпический текст глубже, ярче и ближе читателю, потому что соединяет событие, чувство и мысль.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2026-05-23T03:36:40Z</dcterms:created>
  <dcterms:modified xsi:type="dcterms:W3CDTF">2026-05-23T03:36:40Z</dcterms:modified>
</cp:coreProperties>
</file>