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поисках Южной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поисков Антарктиды: от древних легенд и карт до научных экспедиций и открытий.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ученые и картографы предполагали большую южную сушу. Государства и моряки хотели новые морские пути, выгоды и знания о Земле. Поэтому поиски Южной Земли стали частью эпохи великих географических открытий.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искали Южную Землю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и Средние века на картах появлялась Terra Australis, то есть «Южная Земля». Люди пытались объяснить, как устроена планета целиком.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Аристотель, а позже Птолемей считали: южная часть Земли должна быть занята сушей. Идея казалась логичной, но опиралась в основном на рассуждения.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старинных картах материк часто рисовали как огромную неизвестную землю. Точных наблюдений не было, поэтому доказательств существования Terra Australis не существовало.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Terra Australis в древности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XVI–XVIII веках Южную Землю изображали на картах задолго до реального открытия. Часто она занимала почти весь юг карты и выглядела как большой материк.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на которых Южная Земля уже была нарисована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суша до открытия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карта, парусные корабли и компас напоминают о времени, когда важную роль играли предположения. Наблюдения на море были сложными, поэтому ошибки закреплялись на бумаге.
</a:t>
            </a:r>
            <a:endParaRPr lang="en-US" sz="1566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были неточные изображения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экспедициями накапливались сведения о южных широтах и уточнялись морские маршруты.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плаваний показывает: шаг за шагом люди продвигались к холодным районам, пока не стало ясно, что за Южным полярным кругом скрывается материк.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годы: 1577, 1642, 1772–1775, 1819–1821 (по учебным сведениям об экспедициях).
</a:t>
            </a:r>
            <a:endParaRPr lang="en-US" sz="1259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экспедиции к югу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показал, что южнее начинается очень холодная зона, где встречаются льды и сильные штормы. Это меняло представления о «удобной» южной земле.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и холодная граница юга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экспедиции Джеймс Кук трижды пересек Южный полярный круг. Материк он не увидел, но условия плавания стали главным доказательством.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плаваний многие ученые перестали верить в теплую и достижимую Южную Землю. Началось большее доверие к реальным наблюдениям моряков.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 поиск Южной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экспедиций: от подготовки до отчетов и исправления карт.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Беллинсгаузена и Лазарева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шлюпы «Восток» и «Мирный» плыли вокруг южных морей. Команда работала в сложных погодных условиях и искала признаки берега.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1819–1821 годы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моряки увидели ледяные берега и сплошные ледяные поля у материка. Льды скрывали саму береговую линию, но след материка стал заметен.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января 1820 года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Считается, что именно это наблюдение положило начало открытию Антарктиды. Материк оказался там, где прежде его не могли подтвердить из-за льдов.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открытия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9037"/>
            <a:ext cx="4151400" cy="2289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экспедиции, даты и результаты, которые приближали людей к пониманию южных широт.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плавание добавляло новые факты: от маршрутов в южных широтах к доказательству холодной зоны и, наконец, к подтверждению материка.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доказали морские путешествия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сведениям о морских экспедициях (1577, 1642, 1770-е, 1819–1821/1820).
</a:t>
            </a:r>
            <a:endParaRPr lang="en-US" sz="1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встречи с айсбергами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описывали огромные айсберги, густой туман и сильный ветер. Нередко происходило обледенение кораблей, из-за чего управление парусниками становилось особенно трудным.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 могли менять путь судна и представляли серьезную опасность. Между льдами требовалась осторожность, потому что маневры приходилось делать в ограниченном пространстве.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холода, путников поджидали непредсказуемые погодные смены и дрейф льдов: корабли могли терять ход и оказываться между разломанными глыбами.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сразу действуют холод, лед и штормы, риск растет сильнее, чем по отдельности: движение становится медленным, а повреждения — частыми.
</a:t>
            </a:r>
            <a:endParaRPr lang="en-US" sz="1561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описаний морских плаваний в южных широтах; круговая диаграмма — условная иллюстрация факторов.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экспедиции были трудными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живет в Антарктиде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Коренного населения в Антарктиде не существует: климат слишком суров для обычной жизни, а отсутствие привычных условий делает постоянное проживание невозможным для большинства людей.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жителей нет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работают исследователи разных стран. Они изучают лед, океан и атмосферу, проводят измерения и ведут длительные наблюдения, чтобы получать сопоставимые данные год за годом.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 лаборатории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 полярники регулярно собирают сведения о погоде: ветре, температуре и облачности. Эти данные помогают лучше понимать изменения климата и планировать безопасные маршруты.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 наблюдатели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городов есть базы и станции. Их работа подчиняется строгим правилам, а техника и быт рассчитаны на работу в изоляции, холоде и длительных периодах без регулярных поставок.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вместо городов
</a:t>
            </a:r>
            <a:endParaRPr lang="en-US" sz="12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пресной воды Земли заключено в антарктическом льду; это делает наблюдения за ним особенно важными для климата и океана.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и изменения в антарктическом льде напрямую отражаются на водном балансе планеты.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энциклопедия (Encyclopaedia Britannica), справочные материалы о запасах пресной воды в ледниках Антарктиды.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материк скрыт под льдом: поэтому «видимая» суша меньше реальной площади ледяного щита, который формирует огромный ледниковый массив.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показывает масштаб Антарктиды: даже при скрытой подо льдом поверхности она заметно влияет на океан и климат.
</a:t>
            </a:r>
            <a:endParaRPr lang="en-US" sz="1594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географические данные (например, Encyclopaedia Britannica; ориентировочные площади приводятся как справочные оценки).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и другие материки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легенды к научной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развития представлений о Южной Земле и переход к планомерным исследованиям.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договор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— вступление в силу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начал действовать. Он подтвердил запрет военной деятельности и поддержал обмен научными результатами между странами.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 — подписание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закрепили правила использования Антарктиды в мирных целях. Документ стал основой для международных исследований и ответственного поведения на материке.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тех пор — работа по правилам
</a:t>
            </a:r>
            <a:pPr algn="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остается зоной совместной науки: станции и экспедиции развиваются, а договор помогает предотвращать конфликтные действия и сохранять исследования.
</a:t>
            </a:r>
            <a:endParaRPr lang="en-US" sz="13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430" y="1068000"/>
            <a:ext cx="313644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вехи, которые шаг за шагом превращали представления о «Южной Земле» в доказанные знания об Антарктиде.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развивается постепенно: от идей и наблюдений в море — к точным измерениям и длительному научному мониторингу.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изучения Южной Земли
</a:t>
            </a:r>
            <a:endParaRPr lang="en-US" sz="2742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уровня по истории открытия и изучения Антарктиды, опирающееся на данные из школьных справочников и популярных энциклопедий.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станция в метели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слышен ветер, а внутри продолжаются измерения и подготовка проб. Ученые проверяют датчики, обновляют записи и следят за состоянием оборудования. Даже краткая остановка техники здесь превращается в проблему, потому что условия резко меняются.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керны: прошлое, извлеченное из глубины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Бурение позволяет добраться до слоев льда, где «записана» атмосфера прошлых эпох. Исследователи аккуратно извлекают керны и передают их в лаборатории. По следам древнего воздуха можно восстанавливать, каким был климат сотни тысяч лет назад.
</a:t>
            </a:r>
            <a:endParaRPr lang="en-US" sz="113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вездеходы работают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спутники дают картину с высоты, а на месте команды уточняют детали измерениями и маршрутами. Вездеходы перевозят оборудование и людей по ледяным площадкам. Так собираются данные, которые помогают отслеживать изменения льда и океана.
</a:t>
            </a:r>
            <a:endParaRPr lang="en-US" sz="1134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сегодня — истории с характером
</a:t>
            </a:r>
            <a:endParaRPr lang="en-US" sz="2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переход от предположений к проверяемым наблюдениям: сначала рисовали неизвестный материк, затем подтвердили холодную зону и ледяные берега.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данных измерений и повторяемых наблюдений, тем надежнее выводы, поэтому научный этап вытеснил легенды и неточные карты.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этапов из истории поиска Южной Земли; значения — условная демонстрация смены уровня знаний.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изменилось представление о юге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Земля: найденная и изучаемая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Южной Земли начался как древняя легенда и завершился открытием Антарктиды. Сегодня этот материк помогает понимать климат, лед и океаны, а история доказывает силу наблюдательности и упорства людей.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2026-05-11T16:18:27Z</dcterms:created>
  <dcterms:modified xsi:type="dcterms:W3CDTF">2026-05-11T16:18:27Z</dcterms:modified>
</cp:coreProperties>
</file>