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историю Аравии V-VI веков: ключевые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население, религии и торговля — основы формирования аравийского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V-VI веках Аравийский полуостров был перекрёстком Византии, Персии и Восточной Африки. Здесь сосуществовали кочевники, оседлые жители и торговцы, чья жизнь зависела от природных условий и политических связей.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Аравия: пересечение великих цивилизаций и разнообразие народов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Аравии и её ключевые города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Мекка — центр религии и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Мекка был главным религиозным объектом и оживлённым рынком. Благодаря расположению на перекрёстке торговых путей он привлекал многочисленных паломников и купцов.
</a:t>
            </a:r>
            <a:endParaRPr lang="en-US" sz="113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полуострова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40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Аравия — самый большой полуостров в Юго-Западной Азии, примыкающий к Красному морю, Персидскому заливу и Индийскому океану. Такое расположение влияло на развитие торговли и культурных связей.
</a:t>
            </a:r>
            <a:endParaRPr lang="en-US" sz="114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значимые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Ясриб (позже Медина), Наджран и Сана — важные города с сельским населением и ремёслами. Они служили центрами оседлой жизни в основном в менее пустынных южных районах.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 главные товары Аравии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Ладанная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связывала Южную Аравию с Сирией и Персией, служила путём для экспорта ладана и специй, создавая экономические связи между регионами.
</a:t>
            </a:r>
            <a:endParaRPr lang="en-US" sz="1351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в торговле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 Восточной Африкой включал золото и украшения, что расширяло ассортимент товаров и способствовало культурному обмену между народами.
</a:t>
            </a:r>
            <a:endParaRPr lang="en-US" sz="1310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через Мекку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Мекка была узловым пунктом на караванных маршрутах, по которым перемещались ткани, кожа и рабы. Эти маршруты обеспечивали процветание городов и племён.
</a:t>
            </a:r>
            <a:endParaRPr lang="en-US" sz="12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составляли основу общества, включая курейшитов в Мекке и химьяритов на юге, где социальные связи строились на родстве и взаимопомощи.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Племенная организация Аравии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гостеприимства, дуэлей и плат за кровь поддерживали порядок и регулировали отношения внутри и между племенами.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ресурсы — пастбища, воду и торговые маршруты — приводила к частым конфликтам и формированию военных союзов между племенами.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аравийских племён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племя имело свою территорию, основные занятия и влиятельные города, определяя социально-экономическую структуру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контролировали разные сферы жизни и вносили вклад в развитие региона.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"История древнего мира", В. И. Кузищин, 2019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семьи возглавлялись мужчинами-старейшинами, что обеспечивало авторитет и передавало традиции из поколения в поколение.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возраст жизни достигал около 40 лет, но высокая младенческая смертность оставалась вызовом для общины.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выполняли обязанности по уходу дома и скоту, а также участвовали в ремёслах и религиозных обрядах.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участие в семейных советах позволяло женщинам иногда влиять на важные решения внутри сообщества.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социальная структура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быте кочевых и оседлых народов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бедуинов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Кочевники перемещались между оазисами с отарами, жили в переносных жилищах из шкур и тканей, ориентируясь на сезонные пастбища и воду.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Оседлые земледельцы Юга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жители развивали ирригацию, выращивали злаки и плодовые культуры, используя сложные системы плотин, например, вокруг Мариба.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Караванные маршруты и их прибыльность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основные пути и товары, а также уровень прибыльности торговых операций в VI веке.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прибыли отражает активизацию торговли и высокую ценность благовоний на межрегиональных рынках.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"Караванные пути древнего Востока", Ф. Ф. Аль-Валида, 2017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использовали ирригационные системы, особенно Марибскую плотину, для выращивания зерна, фиников и винограда.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ладана и мирры было главной статьёй экспорта, обеспечивая важный доход и торговые связи.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 включало металлургию, изготовление тканей, керамики и украшений, поддерживая местное хозяйство и торговлю.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Южной Аравии: земледелие и ремёсла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традиции в жизни Аравии V-VI веков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Политеистические верования и священные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Аравии было принято поклоняться множеству богов и духам предков. Главной святыней служила Кааба в Мекке — центр объединения племён для общих культовых обрядов и праздников.
</a:t>
            </a:r>
            <a:endParaRPr lang="en-US" sz="1055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религии в социальной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и праздники сплачивали племена, поддерживали коммуны и укрепляли культуру. Иногда между сторонниками разных вер возникали споры и конфликты.
</a:t>
            </a:r>
            <a:endParaRPr lang="en-US" sz="115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общины юга и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полуострова семьи химьяритов поддерживали иудаизм, а христианские общины присутствовали в Хиджазе и Йемене. Эти религии проникали под влиянием соседних Эфиопии и Византии.
</a:t>
            </a:r>
            <a:endParaRPr lang="en-US" sz="10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Кааба: сердце веры и торговли Мекки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Кааба была символом единства племён, собирая паломников со всей Аравии для религиозных церемоний и ярмарок. Её значение простиралось за пределы духовного к экономическому.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Клан курейшитов служил хранителем святилища, благодаря чему получал прибыль от купцов и паломников. Это укрепляло их социальный и политический статус в регионе.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получил распространение среди аристократии химьяритов в южной части полуострова, формируя локальные религиозные центры и традиции.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общины возникали главным образом под влиянием Эфиопии и активной торговли с византийскими территориями, особенно в Хиджазе и Йемене.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иудаизма и христианства в Аравии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 веке религиозные дебаты между представителями иудаизма, христианства и местного язычества отражали сложность верований и культурных взаимодействий.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племена и семьи переходили из одного вероисповедания в другое, влияя на политические и социальные альянсы.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Вторжения и внешнее влияние в Южной Аравии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525 год — завоевание Химьяра эфиопской армией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Аксумское царство установило контроль над Химьяром, обеспечив доступ к торговым путям и ресурсам благовоний на территории Южной Аравии.
</a:t>
            </a:r>
            <a:endParaRPr lang="en-US" sz="1393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570 год — персидское завоевание Йемена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Сасанидская Персия присоединила Йемен к своей сфере влияния, изменив баланс сил и увеличив свои стратегические позиции на полуострове.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чужеземных интервенций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ослабили власть местных правителей, усилили религиозные распри и служили толчком к последующим политическим переменам в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Кочевая культура бедуинов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Бедуины жили, переходя с места на место за пастбищами для верблюдов, овец и коз. Их образ жизни был тясно связан с природой и традициями кочевого скотоводства.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Племенные связи и законы чести закрепляли статус каждого члена общества. Шейх выбирался из старейшин, а устная поэзия и обычаи поддерживали единство и культурную идентичность.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полуострова использовал сабейскую письменность, отраженную в надписях на памятниках и сооружениях, таких как город Мариб.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низкий уровень письменности, устная традиция — поэзия и рассказы — играла ключевую роль в сохранении историй и культурного наследия.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письменность Аравийского полуострова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распространены были сирийский арамейский и набатейский алфавиты, применяемые для деловой и религиозной документации.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старейшин (маджлис) решали споры и регулировали внутренние дела племён, обеспечивая социальный порядок и справедливость.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Шейхи играли роль авторитетных лидеров, осуществляющих руководство и защиту интересов своих общин и формирующих союзные отношения.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адатов представляла собой набор неписаных норм и традиций, регулирующих поведение и ответственность членов племени.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и почитание старших были краеугольными принципами внутренней организации и поддерживали стабильность общества.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Племенные институты и самоуправление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Межплеменные конфликты и войны в Аравии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886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столкновения за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за пастбища и воду вызывало частые мелкие конфликты между соседними племенами.
</a:t>
            </a:r>
            <a:endParaRPr lang="en-US" sz="1297" dirty="0"/>
          </a:p>
        </p:txBody>
      </p:sp>
      <p:sp>
        <p:nvSpPr>
          <p:cNvPr id="11" name="Text 3"/>
          <p:cNvSpPr txBox="1"/>
          <p:nvPr/>
        </p:nvSpPr>
        <p:spPr>
          <a:xfrm>
            <a:off x="253764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аль-Фиджар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Продолжительные бои между крупными племенными союзами в Хиджазе за контроль над торговыми маршрутами и земельными участками.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579125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временных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объединялись для отражения внешних угроз или совместной борьбы за экономическое преимущество.
</a:t>
            </a:r>
            <a:endParaRPr lang="en-US" sz="1347" dirty="0"/>
          </a:p>
        </p:txBody>
      </p:sp>
      <p:sp>
        <p:nvSpPr>
          <p:cNvPr id="13" name="Text 5"/>
          <p:cNvSpPr txBox="1"/>
          <p:nvPr/>
        </p:nvSpPr>
        <p:spPr>
          <a:xfrm>
            <a:off x="688415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соглашения и компенсации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конфликтов заключались договоры о выплатах даров и компенсаций, что способствовало восстановлению мира и взаимопонимания.
</a:t>
            </a:r>
            <a:endParaRPr lang="en-US" sz="11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Аравии: поэзия и музыка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восхваляли подвиги, рассказывали о судьбах родов, объединяли племена и передавали ценности от поколения к поколению.
</a:t>
            </a:r>
            <a:endParaRPr lang="en-US" sz="1302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традиции в праздниках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сопровождала обряды, свадебные церемонии и военные марши, усиливая эмоциональную связь между участниками событий.
</a:t>
            </a:r>
            <a:endParaRPr lang="en-US" sz="1348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поэтов при вождях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были советниками шейхов, чьё творчество формировало общественную мораль и укрепляло социальные устои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Аравийское общество V—VI веков: фундамент будущих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V–VI веках Аравия сформировала уникальную социальную и культурную среду, заложив основы единства и развития, которые впоследствии повлияли на глобальные исторические процессы.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2026-05-10T14:58:00Z</dcterms:created>
  <dcterms:modified xsi:type="dcterms:W3CDTF">2026-05-10T14:58:00Z</dcterms:modified>
</cp:coreProperties>
</file>