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о стойкости, надежде и внутренней силе.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 ещё повоюем»: фраза, характер и смысл упорства
</a:t>
            </a:r>
            <a:endParaRPr lang="en-US" sz="41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короткое высказывание точнее раскрывает героя, чем длинное описание. В словах «Мы ещё повоюем» слышны характер, настроение и отношение к трудностям.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короткая фраза может быть важной в литературе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борьбой, но в тексте оно обычно не обозначает настоящую войну.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выражает готовность противостоять трудностям, не отступать и продолжать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форма делает фразу живой, смелой и особенно убедительной для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«повоюем» в художественной речи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как спокойная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ситуации та же реплика становится сдержанной и уверенной. Её смысл определяют пауза, тон и обстоятельства разговора.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как призыв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может звучать бодро и даже задорно, если герой хочет подбодрить себя или других. Тогда в ней слышится вызов трудностям и готовность действовать.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фразы: решимость, ирония или поддержка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короткую фразу в произведении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связать слово, характер и идею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героя можно понять его возраст, привычки общения и жизненный опыт. Даже короткая реплика помогает увидеть, как он привык реагировать на трудности и людей вокруг.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Уверенная, простая фраза часто говорит о внутренней силе, а резкая или насмешливая — о защите от боли. Поэтому интонация не менее важна, чем сами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такие реплики особенно полезны для анализа: одна точная фраза иногда раскрывает характер ярче длинного описания. Именно к таким относится «Мы ещё повоюем».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средство характеристики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реплики складывается из нескольких качеств сразу. Она не только поддерживает настроение, но и настраивает героя на внутреннее сопротивление.
</a:t>
            </a:r>
            <a:endParaRPr lang="en-US" sz="106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упорство и оптимизм: именно они делают фразу убедительной и живой.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смыслу фразы «Мы ещё повоюем»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читаются в фразе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в литературе видна не только в поступках, но и в речи. Фраза «Мы ещё повоюем» передаёт внутренний подъём и желание продолжать, даже когда ситуация непростая.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отличать настоящую силу характера от внешней бравады. Подлинная стойкость подтверждается тем, как герой действует после трудного момента.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человека, который не сдаётся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слов помогает увидеть, как короткая фраза становится смысловым центром эпизода.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слов могут одновременно передавать настроение, характер и тему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реплики «Мы ещё повоюем»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художественные детали в краткой реплике
</a:t>
            </a:r>
            <a:endParaRPr lang="en-US" sz="2184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борьба означает не только сражение, но и сопротивление страху, неудаче, одиночеству или болезни. Так фраза получает более широкий и жизненный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«Мы ещё повоюем» связывает личное переживание героя с общим мотивом преодоления. Она звучит как отказ признать поражение окончательным.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это хороший пример того, как художественное слово превращает обычный разговор в выразительную часть образа. Одно высказывание может многое сказать о внутренней силе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анализе важно видеть не только прямое значение, но и скрытый смысл фразы. Именно он делает литературную речь особенно точной и запоминающейся.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борьбы в литературе и в жизни героя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решению не отступать обычно происходит не сразу: ему предшествуют пауза, сомнение и внутренний разговор с собой.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рост внутренней устойчивости: герой проходит путь от усталости к решимости, и именно этот перелом делает реплику значимой.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эмоциональной динамики героя по тексту художественного эпизода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трудности к внутренней силе: динамика состояния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приёмы усиливают смысл реплики
</a:t>
            </a:r>
            <a:endParaRPr lang="en-US" sz="2351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естественно и близко к живой речи. Благодаря этому читатель воспринимает её как непосредственную реакцию героя, а не как заранее продуманное рассуждение.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оттенком борьбы добавляет реплике напряжение и энергию. Оно передаёт не только смысл, но и внутреннее состояние человека в трудный момент.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делает мысль особенно выразительной. Несколько слов могут передать уверенность, усталость и надежду сразу, не перегружая текст лишними объяснениями.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«мы»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 объединяет говорящего с кем-то ещё или с собственной волей. Она создаёт ощущение поддержки, собранности и готовности действовать вместе.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чтения: как короткая реплика раскрывает героя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вместо длинного портрета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раскрывается не через описание внешности, а через несколько точных слов. Короткая реплика показывает, как он думает, чего боится и на что надеется. Именно поэтому ученик запоминает не только событие, но и характер человека.
</a:t>
            </a:r>
            <a:endParaRPr lang="en-US" sz="1017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совпадает с поступком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героя поддержаны действиями, образ становится особенно убедительным. Сначала мы слышим уверенный тон, потом видим, что персонаж действительно не отступает. Так короткая фраза превращается в доказательство силы характера, а не в пустую браваду.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Тон, который многое 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уловить не только смысл слов, но и то, как они сказаны. Спокойная уверенность, насмешка или внутренний вызов меняют впечатление от одной и той же реплики. В этом и состоит сила художественной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реплики на уроке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короткой фразой в художественном 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близкие по смыслу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передаёт главное чувство реплики: человек сопротивляется трудностям и не признаёт поражение. В нём слышится воля продолжать путь, даже если силы уже на исходе.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подчёркивает самообладание и внутреннюю собранность. Оно подходит к ситуации, когда человеку тяжело, но он старается не показать слабость и сохранить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готовности довести дело до результата. В художественном тексте эта мысль помогает увидеть героя, который не останавливается после первой неудачи и сохраняет цель.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Собраться с силами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показывает переход от усталости к действию. Оно близко по смыслу к реплике, потому что в обоих случаях важен внутренний рывок и готовность продолжать борьбу.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характер раскрывается в небольших решениях: выдержать паузу, не ответить вспышкой, продолжить дело после неудачи.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воля и самообладание: именно они удерживают героя в трудный момент, а остальные качества поддерживают его, но не заменяют внутреннего выбора.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характера по анализу художественной реплики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герою сохранять стойкость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в какой ситуации сказаны слова. Если реплика появляется на грани усталости или неудачи, она сразу связывается с темой преодоления и внутренней силы.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фразу с главной мыслью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увидеть, как фраза характеризует героя. Она показывает не отсутствие страха, а умение не останавливаться, поэтому образ становится живым и правдоподобным.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формулируется вывод о смысле произведения. Короткая реплика помогает увидеть авторскую мысль: человек может переживать трудности, но сохраняет способность идти дальше.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элементов анализа показывает, как из короткой реплики вырастает смысл всего эпизода.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тон и ключевые слова работают вместе: они превращают короткую реплику в точную характеристику героя и подсказку к теме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речи персонажа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фразу глубже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слова хочется повторять, потому что они подходят не только к книге, но и к жизни. Фраза становится почти формулой поддержки: её можно сказать себе в трудный момент.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реплика легко звучит в памяти, потому что она построена просто и ясно. В ней нет лишних слов, зато есть ритм, энергия и понятный эмоциональный поворот.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фразы запоминаются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«Мы ещё повоюем» показывает, как несколько слов могут передать характер, настроение и веру в продолжение пути. В этом и заключается сила литературы.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в том, что оно раскрывает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2026-05-22T22:02:09Z</dcterms:created>
  <dcterms:modified xsi:type="dcterms:W3CDTF">2026-05-22T22:02:09Z</dcterms:modified>
</cp:coreProperties>
</file>