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палеозойскую эру: основные темы и значение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формировался около 290 миллионов лет назад, изменил жизнь на Земле.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жизни после ледникового периода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Палеозойская эра началась после ледникового периода около 541 миллиона лет назад. В это время резко увеличилось разнообразие организмов и происходили значимые климатические и экологические изменения. Эра завершилась крупным массовым вымиранием, изменившим биосферу.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периоды палеозойской эры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 (541–485 млн лет назад)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палеозоя с быстрым увеличением разнообразия морской жизни и формированием сложных экосистем.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 (419–359 млн лет назад)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наземных позвоночных и развитие лесов из примитивных растений.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Ордовик и Силур (485–419 млн лет назад)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первых позвоночных и выход растений на сушу, формирование рифов и наземных экосистем.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Карбон и Пермь (359–252 млн лет назад)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гигантских лесов, насекомых и рептилий, завершившаяся массовым вымиранием.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период: стремительный рост морской жизни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разнообразия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ознаменовался быстрым появлением множества новых форм жизни, особенно морских беспозвоночных. Среди них трилобиты играли важную роль в экосистемах того времени.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морских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организмов способствовало сложным пищевым цепям в океанах. Археоциаты и брахиоподы создавали рифообразные структуры, обеспечивая новые места обитания.
</a:t>
            </a:r>
            <a:endParaRPr lang="en-US" sz="13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Ордовик: первые позвоночные и расцвет морей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бесчелюстных рыб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ордовике появились первые позвоночные — бесчелюстные рыбы, что стало важным шагом в эволюции животного мира. Эти рыбы имели простое строение и обитали в морях.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коралловых рифов и массовое вымирание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Ордовик характеризуется широким распространением коралловых рифов, но в конце периода произошло первое массовое вымирание, вызванное климатическими изменениями.
</a:t>
            </a:r>
            <a:endParaRPr lang="en-US" sz="13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00" y="1782800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0850" y="1782800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3900" y="1796067"/>
            <a:ext cx="384600" cy="3418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растений на сушу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риниофитов — первых сосудистых растений, которые освоили наземные условия, положив начало развитию экосистем на суше.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членистоногие на суше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силуре появляются наземные скорпионы и многоножки, они стали первыми животными, освоившими сухопутную среду.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силура был тёплым и влажным, что способствовало развитию разнообразных водных и наземных организмов.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силурского периода
</a:t>
            </a:r>
            <a:endParaRPr lang="en-US" sz="2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Девонский период: эра рыб и начало наземной жизни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Панцирные и кистепёрые рыбы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 называют возрастом рыб — появились различные виды с панцирями и особенно важные кистепёрые, предки современных земноводных.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леса и наземные позвоночные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Формировались леса из плаунов и хвощей, а также появились древнейшие земноводные, вроде ихтиостеги, начавшие жить на суше.
</a:t>
            </a:r>
            <a:endParaRPr lang="en-US" sz="13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592023"/>
            <a:ext cx="4865100" cy="22823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флоры и фауны в палеозойские периоды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живых организмов в разных периодах палеозоя.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 – время постепенного освоения суши и роста биологического разнообразия.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Карбон: гигантские леса и огромные насекомые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леса из плаунов и папоротников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карбоне формируются густые леса, состоящие из древесных папоротников, хвощей и плаунов. Эти леса постепенно превращались в залежи каменного угля.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гигантских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появились крупные насекомые, такие как меганевра и артроплевра, достигающие рекордных размеров в истории.
</a:t>
            </a:r>
            <a:endParaRPr lang="en-US" sz="13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Пермский период: климатический кризис и массовое вымирание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и расширение пустынь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Пермь характеризуется засушливым континентальным климатом, сокращением болот и ростом пустынных областей, что сказывалось на жизни растений и животных.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рептилий и массовое вымирание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появляются первые настоящие пресмыкающиеся и хвойные растения. Эра завершается крупнейшим в истории массовым вымиранием, изменившим биосферу.
</a:t>
            </a:r>
            <a:endParaRPr lang="en-US" sz="13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массовых вымираний в палеозое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сопровождались крупными экологическими перестройками, влияя на разнообразие морских и наземных экосистем, что стимулировало появление новых видов.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было самым масштабным, изменив эволюционный путь жизни и подготовив почву для возрождения биоты в последующем мезозое.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о массовых вымираниях, 2023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в палеозойскую эру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палеозоя климат был преимущественно теплым и влажным, что способствовало развитию богатой морской и наземной флоры и фауны.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позднем ордовике и каменноугольном периодах Земля переживала ледниковые этапы с значительным оледенением и понижением температур.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Пермский период характеризовался усилением засушливости и глобальным потеплением, что способствовало расширению аридных территорий и стрессу экосистем.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первых лесов на атмосферу и экосистемы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и развитие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древовидных папоротников и плаунов повысило уровень кислорода в атмосфере, улучшая условия для дыхания животных и стимулируя эволюцию более сложных организмов.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почв и создание новых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первых лесов способствовала формированию плодородных почв, создавая уникальные экосистемы и среду обитания для наземных животных и микроорганизмов.
</a:t>
            </a:r>
            <a:endParaRPr lang="en-US" sz="13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палеозойских экосистем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связи в пищевых системах палеозойской эры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палеозоя в эволюцию живых организмов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 растениями создало основу для формирования постоянных экосистем на континентах, обеспечив защиту и питание животным.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позвоночных и лёгочного дыхания у животных позволило им лучше адаптироваться к разнообразным условиям окружающей среды.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яиц с твёрдой оболочкой у рептилий стало ключевым шагом в независимости жизненного цикла от водной среды.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древних морях палеозоя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трилобитов в морских экосистемах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Трилобиты были одними из самых распространённых и разнообразных беспозвоночных, занимали разные экологические ниши и служили пищей для других морских организмов.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морских лилий и кораллов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Криноидеи и кораллы образовывали сложные рифовые системы, обеспечивая укрытие и питание для множества видов, способствуя биоразнообразию морей палеозоя.
</a:t>
            </a:r>
            <a:endParaRPr lang="en-US" sz="13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катастрофы и возрождение жизни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массовых вымираний на эволюционные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приводили к исчезновению доминирующих групп и открывали экологические ниши для новых форм жизни, стимулируя ускорение эволюции.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Радиация видов после катастроф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массовых вымираний развивались новые биоты, видовые группы быстро приспосабливались и занимали новые территории как на суше, так и в море.
</a:t>
            </a:r>
            <a:endParaRPr lang="en-US" sz="13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616976"/>
            <a:ext cx="4405200" cy="20989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открытия палеозойской эры по периодам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биологические открытия каждого периода палеозоя и их значение для дальнейшей эволюции.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достижения палеозоя заложили фундамент развития современной флоры и фауны, отражая постепенное усложнение жизни.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палеонтологии, 2022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Палеозойское наследие в современной природе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Палеозойские леса стали источником крупных запасов угля, важных для энергетики и промышленности нынешнего времени.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природный газ, образованные из древних организмов палеозоя, до сих пор остаются главными источниками топлива.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того времени являются предками многих современных видов, сохраняя ключевые признаки и адаптации.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процессы палеозойской эры сформировали основу для устойчивых экосистем, влияющих на биосферу и климат сегодня.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 — ключ к пониманию жизни на Земле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Палеозойская эра заложила фундамент эволюционного развития, сформировав разнообразные экосистемы и влияя на современные природные процессы и ресурсы.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2026-05-08T05:27:14Z</dcterms:created>
  <dcterms:modified xsi:type="dcterms:W3CDTF">2026-05-08T05:27:14Z</dcterms:modified>
</cp:coreProperties>
</file>