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строение листа: основные направления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клеток листа обеспечивает его жизненно важные функции.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листа в жизни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— главный орган фотосинтеза, газообмена и испарения. Его строение развивалось в ходе эволюции, что позволяет растению адаптироваться к различным условиям среды и обеспечивает выживание.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функция кожицы
</a:t>
            </a:r>
            <a:pPr algn="l" indent="0" marL="0">
              <a:lnSpc>
                <a:spcPct val="100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Кожица покрывает лист снаружи, защищая от повреждений и предотвращая излишнюю потерю влаги. Через неё происходит обмен газами благодаря устьицам.
</a:t>
            </a:r>
            <a:endParaRPr lang="en-US" sz="1072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в мезофилле
</a:t>
            </a:r>
            <a:pPr algn="l" indent="0" marL="0">
              <a:lnSpc>
                <a:spcPct val="100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Мезофилл состоит из палисадной и губчатой тканей, где происходит поглощение света и фотосинтез. Его структура оптимальна для газообмена и производства пищи.
</a:t>
            </a:r>
            <a:endParaRPr lang="en-US" sz="1072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веществ в жилках
</a:t>
            </a:r>
            <a:pPr algn="l" indent="0" marL="0">
              <a:lnSpc>
                <a:spcPct val="100000"/>
              </a:lnSpc>
              <a:buNone/>
            </a:pPr>
            <a:r>
              <a:rPr lang="en-US" sz="9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Жилки пронизывают лист, по ксилеме доставляют воду и минералы, а по флоэме — транспортируют продукты фотосинтеза к другим частям растения.
</a:t>
            </a:r>
            <a:endParaRPr lang="en-US" sz="1088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листа и их функции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Покровные клетки формируют эпидермис, защищая лист и регулируя его газообмен.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клеток листа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Фотосинтезирующие клетки в палисадной и губчатой тканях обеспечивают преобразование света в энергию.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Проводящие клетки — ксилема и флоэма — отвечают за движение воды и питательных веществ.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Механические клетки придают листу прочность и устойчивость к внешним воздействиям.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1502588"/>
            <a:ext cx="4130041" cy="23352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1103" y="1502588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Кутикула как барьер влаги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Кожица покрыта кутикулой — восковым слоем, который уменьшает испарение воды, помогая растению сохранять влагу в условиях сухого воздуха.
</a:t>
            </a:r>
            <a:endParaRPr lang="en-US" sz="1184" dirty="0"/>
          </a:p>
        </p:txBody>
      </p:sp>
      <p:sp>
        <p:nvSpPr>
          <p:cNvPr id="8" name="Text 1"/>
          <p:cNvSpPr txBox="1"/>
          <p:nvPr/>
        </p:nvSpPr>
        <p:spPr>
          <a:xfrm>
            <a:off x="48402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устьиц в коже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Устьица — специальные отверстия в коже листа, регулирующиеся замыкающими клетками, контролируют поступление углекислого газа и выход водяного пара.
</a:t>
            </a:r>
            <a:endParaRPr lang="en-US" sz="1184" dirty="0"/>
          </a:p>
        </p:txBody>
      </p:sp>
      <p:sp>
        <p:nvSpPr>
          <p:cNvPr id="9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роль кожицы листа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Мезофилл: палисадная и губчатая ткани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Палисадные клетки вытянуты и содержат много хлоропластов, располагаются близко к верхнему слою листа для максимального поглощения света.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090070" y="3635807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Губчатая паренхима обладает рыхлой структурой с воздушными полостями, обеспечивая эффективный газообмен внутри листа.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Жилки листа и их функции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Ксилема переносит воду и минеральные вещества от корней к листьям, поддерживая фотосинтез и физиологические процессы.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Флоэма транспортирует сахара и органические вещества, образующиеся в процессе фотосинтеза, к другим частям растения.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сеть жилок укрепляет лист, одновременно обеспечивая его гибкость при движении на ветру.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Замыкающие клетки устьиц имеют особую форму и способны менять объем, открывая или закрывая поры в ответ на условия окружающей среды.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регуляция помогает растению поддерживать оптимальный баланс между необходимым газообменом и снижением водных потерь.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Устьица: контроль газообмена и воды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60–80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хлоропластов содержится в одной палисадной клетке, обеспечивая интенсивный процесс фотосинтеза.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биологический справочник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890" y="1330962"/>
            <a:ext cx="2818463" cy="24815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хлоропластов в палисадных клетках определяет эффективность преобразования солнечной энергии в химическую.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1312" y="1835776"/>
            <a:ext cx="4670732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 клеток листа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свойства различных клеток листа — их функции, форму и наличие хлоропластов.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клеток обеспечивает многофункциональность листа и его эффективную работу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средней школы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Межклетники — это воздушные полости, которые образуются между клетками губчатой паренхимы. Они обеспечивают свободный проход газов внутри листа для эффективного обмена веществ.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межклетники кислород, углекислый газ и водяной пар легко перемещаются между клетками листа и атмосферой, что способствует поддержанию жизненно важных процессов растения.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Межклетники: воздушные пространства внутри листа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Процентное распределение клеточных типов в листе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листа отведена фотосинтезирующим клеткам, что отражает их ключевую роль в преобразовании солнечной энергии.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палисадной и губчатой паренхимы обеспечивает максимальную эффективность фотосинтеза и газообмена.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средней школы, 2023
</a:t>
            </a:r>
            <a:endParaRPr lang="en-US" sz="99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Варианты листьев: простые и сложные, особенности строения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листья имеют цельную пластинку, тогда как сложные состоят из нескольких листочков, что облегчает адаптацию растений к разным условиям.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растений, растущих в засушливых условиях, мезофилл толще и многослойнее, что уменьшает испарение воды и улучшает фотосинтез.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тенистых местах листья тоньше с меньшим количеством покровных клеток, что способствует эффективному поглощению редкого света.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прохождения газов через устьица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регуляции газообмена через устьица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4575" y="229287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Палисадные клетки содержат многочисленные хлоропласты, что позволяет эффективно улавливать солнечный свет для фотосинтеза.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84575" y="375252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Регулируемые устьицы контролируют газообмен, предотвращая чрезмерную потерю воды при испарении, сохраняя баланс влаги в растении.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3245" y="229287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Воздушные межклетники улучшают диффузию углекислого газа, обеспечивая быструю и равномерную подачу газа к фотосинтезирующим клеткам.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603245" y="375252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организация клеток оптимизирует процессы фотосинтеза, поддерживая рост и развитие растения даже в изменяющихся условиях.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строения клеток на эффективность фотосинтеза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Колленхима состоит из живых клеток с утолщёнными стенками, обеспечивая гибкую поддержку и защищая лист от повреждений при механическом воздействии.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Склеренхима состоит из мёртвых клеток с очень толстым слоем стены, формируя жёсткий каркас, который придаёт листу прочность и устойчивость к внешним нагрузкам.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Механические клетки и прочность листа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975" y="2009073"/>
            <a:ext cx="6060571" cy="19340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хлоропластов в клетках листа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количество хлоропластов в различных типах клеток листа, указывая на их важность для фотосинтеза.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количество хлоропластов у палисадных клеток, что подчёркивает их основную роль в фотосинтезе.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справочник биологии, 2022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основа жизненных процессов растения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910151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клеток листа обеспечивает фотосинтез, позволяя растению создавать органические вещества и энергию для роста.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088428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клетки происходит испарение воды (транспирация), что регулирует температурный режим и поддерживает водный баланс.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7052854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кожицы и устьиц содействуют газообмену, обеспечивая поступление CO₂ и выделение O₂, необходимые для жизнедеятельности растения.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" y="2225776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1103" y="2225776"/>
            <a:ext cx="4130041" cy="233524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засушливых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растений в засушливых регионах покрыты толстой кутикулой и имеют мало устьиц, что снижает потерю влаги. Ворсинки уменьшают испарение и защищают от перегрева.
</a:t>
            </a:r>
            <a:endParaRPr lang="en-US" sz="1184" dirty="0"/>
          </a:p>
        </p:txBody>
      </p:sp>
      <p:sp>
        <p:nvSpPr>
          <p:cNvPr id="9" name="Text 2"/>
          <p:cNvSpPr txBox="1"/>
          <p:nvPr/>
        </p:nvSpPr>
        <p:spPr>
          <a:xfrm>
            <a:off x="48402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листьев водных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растения имеют тонкую кожицу и крупные межклетники, которые создают воздушные резервуары для плавучести и ускоряют обмен газами под водой.
</a:t>
            </a:r>
            <a:endParaRPr lang="en-US" sz="1184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листьев к разным условиям среды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клеточного строения листа для жизни и экологии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клеток листа обеспечивает жизненно важные функции растений, влияет на экосистемы и помогает применять биологические знания для устойчивого развития и охраны природы.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2026-05-08T10:13:53Z</dcterms:created>
  <dcterms:modified xsi:type="dcterms:W3CDTF">2026-05-08T10:13:53Z</dcterms:modified>
</cp:coreProperties>
</file>