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Приглашать, соглашаться и вежливо отказывать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ясно, вежливо и без неловкости в школьных ситуациях?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речевые модели помогают уверенно общаться на уроках, в переписке и в повседневных планах. Они учат сочетать прямоту с вежливостью, чтобы приглашать, соглашаться и отказывать без напряжения и недопонимания.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фразы нужны в 10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 of an invitation in English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приглашение обычно начинается с обращения и мягкой формы предложения, например Would you like to… или I’d like to invite you to…. Такой старт сразу задаёт вежливый тон.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называют само событие, время и место, чтобы собеседник мог быстро понять предложение. В официальной речи добавляют дату, дресс-код, формат участия и просьбу подтвердить ответ.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неформальном общении английские приглашения становятся короче и проще: Want to come? Let’s go. How about joining us? Такие фразы звучат естественно среди друзей и одноклассников.
</a:t>
            </a:r>
            <a:endParaRPr lang="en-US" sz="1017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ясности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сформулировано приглашение, тем легче на него ответить. Ясность особенно важна в школьных ситуациях, где решения часто принимаются быстро и по сообщению в чате.
</a:t>
            </a:r>
            <a:endParaRPr lang="en-US" sz="9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Tone, facial expression, and body language in invitations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50000"/>
              </a:lnSpc>
              <a:buNone/>
            </a:pPr>
            <a:r>
              <a:rPr lang="en-US" sz="94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Мягкая, дружелюбная интонация делает приглашение менее навязчивым и помогает собеседнику почувствовать уважение к своему выбору. Резкий или слишком настойчивый тон может испортить даже грамотно построенную фразу.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давления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приглашение оставляет человеку свободу выбора. Когда формулировка и поведение не давят на собеседника, ответ звучит спокойнее, а общение сохраняет уважительный и ровный характер.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50000"/>
              </a:lnSpc>
              <a:buNone/>
            </a:pPr>
            <a:r>
              <a:rPr lang="en-US" sz="9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спокойное выражение лица поддерживают смысл приглашения и делают его теплее. Если лицо выглядит напряжённым, предложение может показаться формальным или неискренним.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взгляд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поза, зрительный контакт и естественный жест создают ощущение уверенности и доброжелательности. В школьном общении это особенно важно, потому что собеседник быстро считывает невербальные сигналы.
</a:t>
            </a:r>
            <a:endParaRPr lang="en-US" sz="9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6664" y="1497250"/>
            <a:ext cx="2863821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формальности влияет на длину фразы, выбор слов и общий тон приглашения.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отношения, тем короче и менее официальной становится формулировка.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 английского речевого этикета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invitation phrases by formality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Ways to accept an invitation politely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 — сразу подтвердить участие: Yes, I’d love to, Sure, I can come, That sounds great. Такие ответы звучат естественно, если собеседник уже принял решение.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ограничения по времени или обстоятельствам, согласие можно уточнить: I can come, but only for an hour. Yes, if I finish my homework on time. Это звучит честно и вежливо.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согласие сопровождается благодарностью или радостью: Thanks, I’d be happy to join you. Такие добавления делают ответ теплее и показывают, что приглашение действительно приятно.
</a:t>
            </a:r>
            <a:endParaRPr lang="en-US" sz="10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английского речевого общения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reply sound polite and natural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ответе не заменяет определённости: собеседнику важно быстро понять, согласны вы, отказываете или переносите участие.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 элементом остаётся ясность, а остальные части смягчают тон и поддерживают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вежливого отказа по-английски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типичной модели: благодарность, отказ, причина, сожаление и, при необходимости, альтернатива.
</a:t>
            </a:r>
            <a:endParaRPr lang="en-US" sz="10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Reasons for declining that sound natural in English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планы тоже естественно объясняют отказ: I have a family commitment, or I need to be home. Краткость здесь воспринимается лучше, чем подробное перечисление обстоятельств.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расписания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совпадает с другим делом, уместно сказать, что уже есть обязательства или встреча. Такой ответ честен и помогает сохранить уважительный тон без лишних объяснений.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естественных причин — нехватка времени: I’m busy that day, I already have plans. Такие формулы звучат спокойно, потому что объясняют отказ без излишних деталей.
</a:t>
            </a:r>
            <a:endParaRPr lang="en-US" sz="862" dirty="0"/>
          </a:p>
        </p:txBody>
      </p:sp>
      <p:sp>
        <p:nvSpPr>
          <p:cNvPr id="13" name="Text 5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убедительно звучат ссылки на уроки, домашнее задание или подготовку к проверочной работе: I need to study. Это честная и понятная причина, не требующая длинных оправданий.
</a:t>
            </a:r>
            <a:endParaRPr lang="en-US" sz="862" dirty="0"/>
          </a:p>
        </p:txBody>
      </p:sp>
      <p:sp>
        <p:nvSpPr>
          <p:cNvPr id="14" name="Text 6"/>
          <p:cNvSpPr txBox="1"/>
          <p:nvPr/>
        </p:nvSpPr>
        <p:spPr>
          <a:xfrm>
            <a:off x="630702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неважно себя чувствует, достаточно короткой формулы: I’m not feeling well. В английской речи такие ответы считаются корректными, если сказаны спокойно и без драматизации.
</a:t>
            </a:r>
            <a:endParaRPr lang="en-US" sz="8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Nonverbal signals of agreement and refusal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без слов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готов согласиться, это часто видно по кивку, улыбке, открытому взгляду и оживлённой позе. Такие сигналы поддерживают устное yes и делают ответ более тёплым и уверенным.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обычно сопровождается более спокойной мимикой, паузой и пониженной интонацией. Эти признаки помогают показать, что человек обдумывает ответ и старается говорить аккуратно, а не резко.
</a:t>
            </a:r>
            <a:endParaRPr lang="en-US" sz="964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жестов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могут усилить или ослабить впечатление от слов. Даже вежливая фраза звучит жёстче, если сказана сухо, и мягче, если сопровождается доброжелательной мимикой.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особенно важно замечать, как тело и голос влияют на общение. В реальном разговоре именно сочетание слов и поведения определяет, будет ли ответ воспринят дружелюбно.
</a:t>
            </a:r>
            <a:endParaRPr lang="en-US" sz="9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841477"/>
            <a:ext cx="4063200" cy="19479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особенно важно, чтобы ответ был вежливым и понятным без интонации и жестов.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опоры на интонацию, тем важнее точная и уважительная формулировка.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 вежливой переписки на английском языке.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сообщений и чатов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благодарности или обращения звучит холодно и отстранённо. Даже короткое «Thanks» помогает смягчить тон и показывает, что приглашение было замечено и оценено.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ответы вроде «No» или «Maybe» часто воспринимаются как грубость. В английской речи ожидают хотя бы минимального пояснения и вежливого завершения фразы.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расплывчатые формулировки затрудняют понимание: собеседник не знает, ждать ли вас. Лучше прямо обозначить согласие, отказ или просьбу вернуться к разговору позже.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ответа может выглядеть как невежливость сильнее, чем краткий отказ. Если решение ещё не принято, стоит хотя бы сообщить, что ответ будет позже.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ошибки, которые ослабляют 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причин выбора в школьном и повседневном общении.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соглашаются или отказываются от приглашений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заметны факторы времени и учебной нагрузки: даже интересное мероприятие может быть пропущено из-за контроля, домашнего задания или усталости после занятий.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определяется не только желанием, но и реальными ограничениями: расписанием, энергией и семейными обязанностями.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повседневные ситуации для приглашений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праздник требует точного времени, места и понятного формата. Важно сразу обозначить, можно ли приходить с друзьями и нужно ли подтверждение.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проект
</a:t>
            </a:r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работе часто нужно пригласить одноклассника к совместной подготовке. Здесь особенно ценятся ясность задачи, сроки и готовность распределить обязанности без давления.
</a:t>
            </a:r>
            <a:endParaRPr lang="en-US" sz="1201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репетиции
</a:t>
            </a:r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в секцию или на репетицию обычно связаны с расписанием и регулярностью. Ответ должен учитывать занятость, длительность занятия и уровень формальности общения.
</a:t>
            </a:r>
            <a:endParaRPr lang="en-US" sz="1275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онлайн-встреча
</a:t>
            </a:r>
            <a:pPr algn="l" indent="0" marL="0">
              <a:lnSpc>
                <a:spcPct val="150000"/>
              </a:lnSpc>
              <a:buNone/>
            </a:pPr>
            <a:r>
              <a:rPr lang="en-US" sz="12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Внеурочные планы чаще обсуждаются в мессенджерах и требуют краткости. При этом собеседники всё равно ожидают вежливого тона, ясного ответа и уважительного отношения к выбору.
</a:t>
            </a:r>
            <a:endParaRPr lang="en-US" sz="12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ответ в реальной ситуации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принятия решения: отношения, время, формат общения и итоговая реплика.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школе международный ученик может спокойно сказать «Нет, спасибо», а в другой от него ждут более мягкой формулировки. Разница не в вежливости как таковой, а в культурном ожидании того, насколько прямо следует выражать отказ.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нормы прямоты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общем проекте подростки из разных стран часто начинают с благодарности, затем кратко объясняют причину и завершают доброжелательно. Такая последовательность помогает избежать напряжения, даже если ответ отрицательный, и делает общение предсказуемым для всех участников.
</a:t>
            </a:r>
            <a:endParaRPr lang="en-US" sz="787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через дистанцию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совместном мероприятии интернациональная группа школьников быстро замечает, что одна и та же фраза может звучать по-разному в разных культурах. Поэтому учащиеся учатся уточнять смысл, переспрашивать без смущения и выбирать более нейтральный тон.
</a:t>
            </a:r>
            <a:endParaRPr lang="en-US" sz="807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класс — разные привычки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влияет на приглашения и отказ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01058"/>
            <a:ext cx="4063200" cy="2228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ответа помогают поддерживать общение в разных ситуациях: участие, невозможность и отсрочка решения.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ещё не принято, лучше попросить время на раздумье, чем отвечать неопределённо или избегать ответа.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речевых моделей вежливого ответа на приглашение.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стратегии ответа: согласиться, отказаться или перенести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смягчают отказ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формулировка
</a:t>
            </a:r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«I’m afraid I’m busy» помогает отказать без резкости, а «I wish I could join you» подчёркивает доброжелательное отношение. Оба варианта звучат естественно в разговоре и сообщениях.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эффект вежливости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Смягчённый отказ уменьшает вероятность обиды, потому что показывает внимание к приглашению. Важно не только что сказать, но и как показать уважение к собеседнику.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 сожалением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«I’d love to, but I can’t this time» показывает заинтересованность и одновременно честно обозначает невозможность участия. Она звучит мягче, чем короткое и сухое «No».
</a:t>
            </a:r>
            <a:endParaRPr lang="en-US" sz="862" dirty="0"/>
          </a:p>
        </p:txBody>
      </p:sp>
      <p:sp>
        <p:nvSpPr>
          <p:cNvPr id="13" name="Text 5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 уважением
</a:t>
            </a:r>
            <a:pPr algn="l" indent="0" marL="0">
              <a:lnSpc>
                <a:spcPct val="15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«Thanks, but I already have plans» подходит, когда нужно коротко объяснить причину без лишних подробностей. Благодарность в начале сразу делает ответ более вежливым.
</a:t>
            </a:r>
            <a:endParaRPr lang="en-US" sz="915" dirty="0"/>
          </a:p>
        </p:txBody>
      </p:sp>
      <p:sp>
        <p:nvSpPr>
          <p:cNvPr id="14" name="Text 6"/>
          <p:cNvSpPr txBox="1"/>
          <p:nvPr/>
        </p:nvSpPr>
        <p:spPr>
          <a:xfrm>
            <a:off x="630702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 потом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«Not this time, maybe next week» сохраняет контакт и оставляет пространство для будущего предложения. Такая формула особенно полезна в дружеском общении и совместных планах.
</a:t>
            </a:r>
            <a:endParaRPr lang="en-US" sz="8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коммуникативных признаков типичных ответов в школьном английском.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вежливости и ясности в ответах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ответ не скрывает решение и не звучит чрезмерно резко: он короткий, понятный и уместный для ситуации, будь то устная речь или переписка.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вариант соединяет вежливость и определённость; крайности ухудшают либо ясность, либо тон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приглашать, соглашаться и вежливо отказываться помогает школьнику говорить по-английски точно, естественно и тактично. Эти модели особенно важны там, где решают не только слова, но и тон общения.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навыка, которые делают общение уважительным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2026-05-31T14:32:58Z</dcterms:created>
  <dcterms:modified xsi:type="dcterms:W3CDTF">2026-05-31T14:32:58Z</dcterms:modified>
</cp:coreProperties>
</file>