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Зощенко. Рассказ «Самое главное»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рассказ о том, что в жизни важнее всего.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умел писать просто, смешно и очень понятно. Его короткие рассказы помогают детям узнавать себя и учат замечать, как важны доброта, честность и уважение к людям.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— писатель для детей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Андрюша хочет понять, что делает человека по-настоящему значимым, и задаёт этот вопрос взрослым.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слышит разные ответы, сравнивает их и старается сам разобраться, где правда, а где только красивые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герой понимает: ценность человека видна не в обещаниях, а в поступках, отношении к людям и умении трудиться.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Андрюша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Андрюша — любознательный и серьёзный мальчик. Он хочет сразу найти точный ответ, поэтому выглядит немного смешно, но очень по-детски понятно.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вопросы показывают, что он старается мыслить самостоятельно. Мальчик не ленится думать, слушать и сравнивать разные мнения, чтобы не ошибиться.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Андрюша начинает искать ответ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выделиться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Андрюше хочется быть сильным, заметным и важным. Он думает, что у «главного» человека должен быть особый секрет.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слышит советы и ответы взрослых. Они не похожи друг на друга, поэтому Андрюша начинает сомневаться в простом решении.
</a:t>
            </a:r>
            <a:endParaRPr lang="en-US" sz="1389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герой понимает: настоящая важность человека связана не с хвастовством, а с умом, добротой и полезным делом.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язык рассказа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пишет короткими фразами, будто герои говорят рядом с читателем. Из-за этого рассказ звучит живо и легко, а события сразу становятся понятными.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детской логики: Андрюша задаёт серьёзные вопросы и порой делает наивные выводы. Именно поэтому многие моменты вызывают улыбку.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обычные разговоры без сложных слов. Детям легко услышать знакомую речь и узнать в героях себя или своих друзей.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запомнить главную мысль: хорошие качества не появляются сами собой. Их нужно развивать в жизни, а не искать по волшебству.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мысли Андрюши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героя от желания быть главным к пониманию настоящих ценностей.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настоящая сила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помогает человеку думать, сравнивать, делать выводы и не спешить с ошибками. Благодаря уму можно выбрать правильный поступок и понять, как помочь другим.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делает людей ближе друг к другу. Она помогает дружить, не обижать слабых и создавать вокруг себя спокойную, тёплую атмосферу.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показывает, что человек умеет не только говорить, но и делать дело до конца. Он приносит пользу, учит терпению и делает результат настоящим.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из жизни детей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вопрос в обычной комнате
</a:t>
            </a:r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Андрюша сидит дома и слушает взрослых так внимательно, будто решает очень важную задачу. Его лицо становится удивлённым и сосредоточенным, а рядом всё выглядит совсем обыкновенно. От этого сцена кажется особенно смешной и трогательной.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узнать всё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любит ждать и старается быстро понять главное. Он задаёт вопросы один за другим, торопится с выводами и очень переживает, если ответ не получается простым. Именно в этой спешке узнаётся настоящий ребёнок.
</a:t>
            </a:r>
            <a:endParaRPr lang="en-US" sz="9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в рассказе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не смеются над Андрюшей, а помогают ему подумать серьёзнее. Их ответы направляют мальчика к более верному пониманию жизни и человеческих поступков.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важным человеком не становятся сразу. Для этого нужны терпение, труд, честность и умение вести себя достойно каждый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их словам Андрюша начинает смотреть дальше внешней важности. Он понимает, что настоящая ценность видна в делах, а не в громких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важны в человеке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хорошие качества помогают человеку стать надёжным другом и полезным членом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не существует волшебного секрета успеха: важные качества вырабатываются в жизни через поступки, старание и умение думать о других людях.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приходит к тому, кто трудится честно и помогает окружающим. Громкие слова сами по себе ничего не значат, если за ними нет дела.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хвастаться и не ставить себя выше других. Настоящая сила заметна в скромности, терпении и готовности отвечать за свои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рассказа становится понятнее: важным человеком называют того, кто приносит пользу, умеет дружить и не забывает о доброте.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рассказа легко понять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пишет короткими фразами и простыми словами, поэтому текст звучит живо и понятно младшим школьникам. В нём легко услышать обычную разговорную речь.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реплики и детская логика делают рассказ особенно близким читателю. Благодаря такому языку серьёзная мысль запоминается без скучных объяснений.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466" y="3485651"/>
            <a:ext cx="299025" cy="398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небольшая, поэтому её легко читать и пересказывать. При этом в ней есть ясное движение мысли от вопроса к важному выводу.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детали вызывают улыбку и помогают не потерять интерес. Смех здесь не случайный: он подчёркивает, как мальчик по-детски ищет ответ.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звучит просто и по-доброму. Ребёнок быстро понимает, что важнее не казаться главным, а быть полезным и честным.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Андрюши и их смысл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Андрюша думает о себе и мечтает стать самым главным. Ему кажется, что есть простой способ сразу выделиться.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настоящая ценность человека связана с умом, добротой и трудом. Любопытство превращается в важный жизненный вывод.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слушает разные советы, сравнивает их и начинает сомневаться. Так его детская уверенность постепенно сменяется вдумчивым поиском ответа.
</a:t>
            </a:r>
            <a:endParaRPr lang="en-US" sz="12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рассказа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вопроса Андрюши к его важному открытию о человеческих качествах.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 особенно важны в человеке: ум, трудолюбие, доброта, честность и ответственность.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качества помогают Андрюше понять, что настоящая ценность человека определяется поступками, а не желанием казаться главным.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М. Зощенко «Самое главное»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рассказу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мальчик с задумчивым и немного удивлённым лицом. Он как будто только что услышал важный вопрос и старается сам найти ответ.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показать спокойную домашнюю обстановку, рядом со взрослыми или с книгой. Такой рисунок передаст момент маленького, но очень серьёзного открытия.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Андрюши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сцены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для ребёнка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спешить казаться самым главным. Гораздо важнее учиться, слушать взрослых и понимать, что уважение получают за добрые дела и старание.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уметь дружить, помогать и выполнять обещания. Эти простые поступки делают ребёнка надёжным, а не только смелым на словах.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старается быть честным и трудолюбивым, его ценят больше. Такая сила не показная: она помогает каждый день и дома, и в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настоящее «самое главное»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Зощенко смешно и мудро напоминает: важным становится не тот, кто громче всех говорит, а тот, кто думает, трудится, помогает и остаётся честным.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2026-05-24T03:09:14Z</dcterms:created>
  <dcterms:modified xsi:type="dcterms:W3CDTF">2026-05-24T03:09:14Z</dcterms:modified>
</cp:coreProperties>
</file>