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многоугольника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число сторон меняет сумму углов и помогает решать задачи?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 — это замкнутая фигура из отрезков. У него есть стороны, вершины и внутренние углы. Сегодня разберём, как число сторон связано с суммой углов и почему это важно для геометрии.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и их углы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треугольника к общей закономерности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07050" y="1422025"/>
            <a:ext cx="38856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фигура
</a:t>
            </a:r>
            <a:pPr algn="l" indent="0" marL="0">
              <a:lnSpc>
                <a:spcPct val="115000"/>
              </a:lnSpc>
              <a:buNone/>
            </a:pPr>
            <a:r>
              <a:rPr lang="en-US" sz="5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удобен для начала, потому что сумма его внутренних углов всегда равна 180°. Это постоянное значение становится отправной точкой для всех дальнейших рассуждений о многоугольниках.
</a:t>
            </a:r>
            <a:endParaRPr lang="en-US" sz="1252" dirty="0"/>
          </a:p>
        </p:txBody>
      </p:sp>
      <p:sp>
        <p:nvSpPr>
          <p:cNvPr id="10" name="Text 3"/>
          <p:cNvSpPr txBox="1"/>
          <p:nvPr/>
        </p:nvSpPr>
        <p:spPr>
          <a:xfrm>
            <a:off x="1007050" y="2565788"/>
            <a:ext cx="38856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Разбиение на части
</a:t>
            </a:r>
            <a:pPr algn="l" indent="0" marL="0">
              <a:lnSpc>
                <a:spcPct val="115000"/>
              </a:lnSpc>
              <a:buNone/>
            </a:pPr>
            <a:r>
              <a:rPr lang="en-US" sz="5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выпуклый многоугольник можно провести диагоналями из одной вершины и разделить на несколько треугольников. Каждая новая сторона добавляет ещё одну часть к этому разбиению.
</a:t>
            </a:r>
            <a:endParaRPr lang="en-US" sz="1252" dirty="0"/>
          </a:p>
        </p:txBody>
      </p:sp>
      <p:sp>
        <p:nvSpPr>
          <p:cNvPr id="11" name="Text 4"/>
          <p:cNvSpPr txBox="1"/>
          <p:nvPr/>
        </p:nvSpPr>
        <p:spPr>
          <a:xfrm>
            <a:off x="1007050" y="3709550"/>
            <a:ext cx="38856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идея
</a:t>
            </a:r>
            <a:pPr algn="l" indent="0" marL="0">
              <a:lnSpc>
                <a:spcPct val="115000"/>
              </a:lnSpc>
              <a:buNone/>
            </a:pPr>
            <a:r>
              <a:rPr lang="en-US" sz="5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треугольников становится больше, то и общая сумма углов увеличивается на 180° за каждый новый треугольник. Так появляется формула, зависящая только от числа сторон.
</a:t>
            </a:r>
            <a:endParaRPr lang="en-US" sz="125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суммы внутренних углов выпуклого n-угольника: (n−2)×180°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каждый следующий многоугольник добавляет к сумме углов ровно 180°.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идёт равномерно: число сторон увеличивается на 1, а сумма углов — на 180°. Это подтверждает формулу.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для первых многоугольников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Разбиение на треугольники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вершина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выбранной вершины проводят диагонали ко всем несоседним вершинам. Так удобно увидеть, как сложная фигура превращается в набор более простых треугольников.
</a:t>
            </a:r>
            <a:endParaRPr lang="en-US" sz="1096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получается
</a:t>
            </a:r>
            <a:pPr algn="l" indent="0" marL="0">
              <a:lnSpc>
                <a:spcPct val="115000"/>
              </a:lnSpc>
              <a:buNone/>
            </a:pPr>
            <a:r>
              <a:rPr lang="en-US" sz="4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выпуклого n-угольника всегда образуется n−2 треугольника. Это число не зависит от формы фигуры, а только от количества её сторон.
</a:t>
            </a:r>
            <a:endParaRPr lang="en-US" sz="1098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шестиугольника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шестиугольника получается 4 треугольника. Значит, сумма его внутренних углов равна 4 × 180° = 720°. Именно так работает доказательство формулы.
</a:t>
            </a:r>
            <a:endParaRPr lang="en-US" sz="1096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Разбиение на треугольники помогает не запоминать формулу наугад, а понимать, откуда она берётся. Это делает решение задач более надёжным.
</a:t>
            </a:r>
            <a:endParaRPr lang="en-US" sz="10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формулы суммы углов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 разбиения на треугольники получается общая формула для выпуклого многоугольника.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641221"/>
            <a:ext cx="4063200" cy="21869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быстро убедиться, что формула работает для разных многоугольников.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новая сторона добавляет 180° к сумме внутренних углов. Значения растут строго по одной и той же закономерности.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суммы внутренних углов выпуклого n-угольника: (n−2)×180°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формулы на примерах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формула работает для любого выпуклого многоугольника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416400" y="165626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треугольника сумма углов всегда одна и та же — 180°. Поэтому при любом разбиении итог зависит только от количества треугольников.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907375" y="112526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Постоянство треугольника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73750" y="1668139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Выпуклый многоугольник можно разложить на треугольники так, чтобы они не накладывались друг на друга. Тогда вся фигура изучается через простые части.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64725" y="1134002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перекрытия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35100" y="1668139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треугольников определяется числом сторон многоугольника. Значит, сумма внутренних углов тоже зависит только от числа сторон, а не от размеров фигуры.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726075" y="1134002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сторонами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суммы внутренних углов выпуклого n-угольника: (n−2)×180°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зависимость между количеством сторон и суммой углов остаётся одинаковой для всех выпуклых многоугольников.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растёт равномерно, без скачков. Это показывает прямую связь: чем больше сторон, тем больше сумма внутренних углов.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числа сторон и суммы углов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внешних углов многоугольника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45902" y="1226675"/>
            <a:ext cx="2431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внешний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угол появляется, если продолжить сторону многоугольника. Он образует с внутренним углом развернутую пару и помогает рассматривать фигуру с другой стороны.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326027" y="1237075"/>
            <a:ext cx="2431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свойство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любого выпуклого многоугольника сумма всех внешних углов равна 360°. Это верно независимо от числа сторон и удобно для проверки вычислений.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133127" y="1237075"/>
            <a:ext cx="2431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внутренними углами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знать внутренние углы, можно понять и внешние, потому что они дополняют друг друга. На примере пятиугольника это легко увидеть на схеме.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правильного многоугольника все углы равны, поэтому значение одного угла легко найти по общей формуле.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120°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таким становится каждый угол правильного шестиугольника.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внутреннего угла правильного n-угольника: [(n−2)×180°]÷n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651771"/>
            <a:ext cx="4063200" cy="21869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[(n−2)×180°]÷n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показывают, как меняется один внутренний угол при росте числа сторон у правильного многоугольника.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сторон, тем больше один угол и тем ближе фигура к окружности.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многоугольники: один угол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задач на сумму углов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формуле суммы внутренних углов выпуклого многоугольника и на свойстве правильных фигур.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вычислениях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90425" y="1190675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виды углов
</a:t>
            </a:r>
            <a:pPr algn="l" indent="0" marL="0">
              <a:lnSpc>
                <a:spcPct val="115000"/>
              </a:lnSpc>
              <a:buNone/>
            </a:pPr>
            <a:r>
              <a:rPr lang="en-US" sz="6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внутренние углы принимают за внешние и наоборот. Из-за этого получается неверная сумма, хотя формула была выбрана правильно.
</a:t>
            </a:r>
            <a:endParaRPr lang="en-US" sz="1259" dirty="0"/>
          </a:p>
        </p:txBody>
      </p:sp>
      <p:sp>
        <p:nvSpPr>
          <p:cNvPr id="12" name="Text 3"/>
          <p:cNvSpPr txBox="1"/>
          <p:nvPr/>
        </p:nvSpPr>
        <p:spPr>
          <a:xfrm>
            <a:off x="690425" y="2075817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вычесть 2
</a:t>
            </a:r>
            <a:pPr algn="l" indent="0" marL="0">
              <a:lnSpc>
                <a:spcPct val="115000"/>
              </a:lnSpc>
              <a:buNone/>
            </a:pPr>
            <a:r>
              <a:rPr lang="en-US" sz="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нужно сначала определить число треугольников, а затем умножить на 180°. Если пропустить вычитание двух, ответ сразу станет неверным.
</a:t>
            </a:r>
            <a:endParaRPr lang="en-US" sz="1147" dirty="0"/>
          </a:p>
        </p:txBody>
      </p:sp>
      <p:sp>
        <p:nvSpPr>
          <p:cNvPr id="13" name="Text 4"/>
          <p:cNvSpPr txBox="1"/>
          <p:nvPr/>
        </p:nvSpPr>
        <p:spPr>
          <a:xfrm>
            <a:off x="690425" y="2960954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фигуру
</a:t>
            </a:r>
            <a:pPr algn="l" indent="0" marL="0">
              <a:lnSpc>
                <a:spcPct val="115000"/>
              </a:lnSpc>
              <a:buNone/>
            </a:pPr>
            <a:r>
              <a:rPr lang="en-US" sz="5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Формулу применяют только к выпуклым многоугольникам. Для незамкнутых фигур или вогнутых случаев сначала нужно внимательно уточнить условие задачи.
</a:t>
            </a:r>
            <a:endParaRPr lang="en-US" sz="1096" dirty="0"/>
          </a:p>
        </p:txBody>
      </p:sp>
      <p:sp>
        <p:nvSpPr>
          <p:cNvPr id="14" name="Text 5"/>
          <p:cNvSpPr txBox="1"/>
          <p:nvPr/>
        </p:nvSpPr>
        <p:spPr>
          <a:xfrm>
            <a:off x="690425" y="3846080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Делят не там, где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5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правильного многоугольника деление суммы на число сторон допустимо, а для неправильного — нет. Сначала надо проверить, равны ли все углы.
</a:t>
            </a:r>
            <a:endParaRPr lang="en-US" sz="11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(n−2)×180° для n = 3–10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многоугольник добавляет ровно одну диагонально выделенную часть с углами 180°, поэтому шаг между значениями не меняется.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линейная: при увеличении числа сторон на одну сумма возрастает на 180°.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суммы углов при увеличении числа сторон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дорогах многоугольники помогают сделать знак заметным и легко узнаваемым. Например, восьмиугольная форма указывает на команду остановиться, а одинаковые стороны и углы упрощают запоминание формы.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 и безопасность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Шестиугольники часто встречаются в сотах и в некоторых инженерных решениях. Такая форма удобно заполняет плоскость без промежутков, поэтому её используют там, где важны экономия места и прочность.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Соты и прочные конструкции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узорах, мозаиках и на экранах компьютера многоугольники помогают строить повторяющиеся изображения. Сочетание разных углов и сторон создаёт чёткий рисунок, который легко разобрать на простые фигуры.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и компьютерная графика
</a:t>
            </a:r>
            <a:endParaRPr lang="en-US" sz="1152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в реальной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823468"/>
            <a:ext cx="4063200" cy="18224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удобно считать в уме и сразу проверять, как работает формула для разных чисел сторон.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переходе к следующему n-угольнику сумма всегда увеличивается на 180°, поэтому ответы легко проверять быстро.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[(n−2)×180°]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для устного счета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Разбить на части
</a:t>
            </a:r>
            <a:pPr algn="l" indent="0" marL="0">
              <a:lnSpc>
                <a:spcPct val="115000"/>
              </a:lnSpc>
              <a:buNone/>
            </a:pPr>
            <a:r>
              <a:rPr lang="en-US" sz="5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многоугольник делят диагоналями на треугольники. Так сложная фигура превращается в набор более простых элементов, с которыми легче работать при доказательстве свойств.
</a:t>
            </a:r>
            <a:endParaRPr lang="en-US" sz="1308" dirty="0"/>
          </a:p>
        </p:txBody>
      </p:sp>
      <p:sp>
        <p:nvSpPr>
          <p:cNvPr id="8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известные факты
</a:t>
            </a:r>
            <a:pPr algn="l" indent="0" marL="0">
              <a:lnSpc>
                <a:spcPct val="115000"/>
              </a:lnSpc>
              <a:buNone/>
            </a:pPr>
            <a:r>
              <a:rPr lang="en-US" sz="5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каждого треугольника уже известна сумма углов. Именно это свойство позволяет получать новые результаты о многоугольниках без длинных вычислений и лишних предположений.
</a:t>
            </a:r>
            <a:endParaRPr lang="en-US" sz="1307" dirty="0"/>
          </a:p>
        </p:txBody>
      </p:sp>
      <p:sp>
        <p:nvSpPr>
          <p:cNvPr id="9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Перенести результат в задачу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построения можно измерять, сравнивать и находить неизвестные величины на чертеже. Такой подход помогает решать задачи поэтапно и аккуратно проверять каждый шаг.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геометрическими построениями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углов к ответу в задаче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выбрать нужную формулу и проверить, подходит ли результат к условию.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внутренних углов выпуклого многоугольника зависит только от числа сторон и всегда находится по формуле (n−2)×180°. Эта закономерность делает геометрию понятной и удобной для вычислений.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сумме углов многоугольника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2026-06-03T12:25:08Z</dcterms:created>
  <dcterms:modified xsi:type="dcterms:W3CDTF">2026-06-03T12:25:08Z</dcterms:modified>
</cp:coreProperties>
</file>