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1775" y="167187"/>
            <a:ext cx="4271400" cy="3933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29100" y="1335200"/>
            <a:ext cx="3779400" cy="229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возможностей: путешествие по своей стране и за рубежом
</a:t>
            </a:r>
            <a:pPr algn="l" indent="0" marL="0">
              <a:lnSpc>
                <a:spcPct val="100000"/>
              </a:lnSpc>
              <a:buNone/>
            </a:pPr>
            <a:r>
              <a:rPr lang="en-US" sz="9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стимулируют личностный и образовательный рост старшеклассников, формируя ключевые навыки.
</a:t>
            </a:r>
            <a:endParaRPr lang="en-US" sz="2900" dirty="0"/>
          </a:p>
        </p:txBody>
      </p:sp>
      <p:sp>
        <p:nvSpPr>
          <p:cNvPr id="7" name="Text 1"/>
          <p:cNvSpPr txBox="1"/>
          <p:nvPr/>
        </p:nvSpPr>
        <p:spPr>
          <a:xfrm>
            <a:off x="629100" y="4581200"/>
            <a:ext cx="47619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взгляд на путешествия школьников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 технологии сделали самостоятельные поездки доступнее, помогая освоить культуру и традиции разных стран, способствуя социальной адаптации подростков.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Популярные направления путешествий по России среди школьников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 привлекает образовательными и культурными программами, позволяя познакомиться с архитектурой, музеями и театральной жизнью.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Казань предлагает этнокультурные мероприятия, объединяющие знакомство с традициями татарского народа и современными образовательными практиками.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Сочи, Байкал, Алтай и Карелия интересуют экотуризмом и активным отдыхом, включая водные виды спорта и изучение природы.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Санкт-Петербурге востребованы музеи и исторические памятники, что расширяет знания об истории и искусстве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туроператоров России и Росстат,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Топ-5 зарубежных направлений для российских школьников (2023)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Наблюдается рост интереса к образовательным и языковым программам в Европе, особенно Чехии и Германии.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Предпочтения смещаются в сторону стран с богатой образовательной инфраструктурой и доступностью визовых режимов.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2566" y="245300"/>
            <a:ext cx="4357969" cy="4648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2825" y="839850"/>
            <a:ext cx="4131900" cy="378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форм путешествий: классификация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путешествий и их цели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Экскурсионные, образовательные и спортивные поездки развивают познавательные и физические навыки, стимулируя личностный рост.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путешествий на подростков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Волонтёрские и культурные путешествия способствуют социальной ответственности, развитию эмпатии и расширению межкультурного взаимодействия.
</a:t>
            </a:r>
            <a:endParaRPr lang="en-US" sz="23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путешествий по родной стране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 укрепляют гражданскую идентичность и способствуют формированию глубокого патриотизма у молодежи.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историей и традициями народов РФ повышает толерантность и уважение к культурному наследию страны.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Посещение памятников и природных достопримечательностей расширяет знания о географическом и культурном многообразии России.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374937"/>
            <a:ext cx="4663800" cy="239362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туроператоров России, 2022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параметров поездок по России и за рубеж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аспекты формирования выбора маршрута с учётом стоимости, сложности визовых процедур и адаптации к культурной среде.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по России более доступны и подходят для начинающих путешественников, международные поездки требуют большей подготовки.
</a:t>
            </a:r>
            <a:endParaRPr lang="en-US" sz="2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20000" y="254325"/>
            <a:ext cx="77040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и языковые поездки за границу для школьников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1779225" y="35353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обмена с США и Европой популярны, позволяя интегрироваться в зарубежные образовательные среды и культуру.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1779225" y="1740575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языковые школы в Великобритании, Германии и Чехии способствуют совершенствованию владения английским и немецким языками.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6013325" y="1711000"/>
            <a:ext cx="28767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международных олимпиадах и стажировках расширяет академические горизонты и практические навыки учеников.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06266" y="199975"/>
            <a:ext cx="4555644" cy="4587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17525" y="768150"/>
            <a:ext cx="3851100" cy="350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и самостоятельные путешествия: форматы и различия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поездки способствуют укреплению семейных связей и передаче культурных ценностей между поколениями.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Самостоятельные путешествия развивают навыки планирования, самостоятельности и финансовой грамотности среди подростков.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95196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подготовки к успешному путешествию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подготовки и ключевые шаги, обеспечивающие комфорт и безопасность поездки.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5538" y="1324817"/>
            <a:ext cx="376800" cy="376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19762" y="1345750"/>
            <a:ext cx="376800" cy="3349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53988" y="1345750"/>
            <a:ext cx="376800" cy="3349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8213" y="1345750"/>
            <a:ext cx="376800" cy="3349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22437" y="1362497"/>
            <a:ext cx="376800" cy="30144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23750" y="510900"/>
            <a:ext cx="76965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709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цифровые сервисы для самостоятельных путешествий
</a:t>
            </a:r>
            <a:endParaRPr lang="en-US" sz="1709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907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Booking.com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907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Удобный сервис для поиска и бронирования отелей по всей России и миру. Позволяет быстро сравнивать варианты размещения и читать отзывы пользователей, что облегчает выбор.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02498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Aviasales и Яндекс.Путешествия
</a:t>
            </a:r>
            <a:endParaRPr lang="en-US" sz="1600" dirty="0"/>
          </a:p>
        </p:txBody>
      </p:sp>
      <p:sp>
        <p:nvSpPr>
          <p:cNvPr id="13" name="Text 5"/>
          <p:cNvSpPr txBox="1"/>
          <p:nvPr/>
        </p:nvSpPr>
        <p:spPr>
          <a:xfrm>
            <a:off x="202498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для покупки авиабилетов с широким выбором рейсов и цен. Дают возможность оперативно спланировать перелёт и подобрать оптимальные маршруты.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375921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MAPS.ME
</a:t>
            </a:r>
            <a:endParaRPr lang="en-US" sz="1600" dirty="0"/>
          </a:p>
        </p:txBody>
      </p:sp>
      <p:sp>
        <p:nvSpPr>
          <p:cNvPr id="15" name="Text 7"/>
          <p:cNvSpPr txBox="1"/>
          <p:nvPr/>
        </p:nvSpPr>
        <p:spPr>
          <a:xfrm>
            <a:off x="375921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Навигационное приложение с оффлайн-картами, незаменимое для ориентации без интернета. Полезно в путешествиях в удалённые регионы и заграницу.
</a:t>
            </a:r>
            <a:endParaRPr lang="en-US" sz="1200" dirty="0"/>
          </a:p>
        </p:txBody>
      </p:sp>
      <p:sp>
        <p:nvSpPr>
          <p:cNvPr id="16" name="Text 8"/>
          <p:cNvSpPr txBox="1"/>
          <p:nvPr/>
        </p:nvSpPr>
        <p:spPr>
          <a:xfrm>
            <a:off x="5493438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TripAdvisor
</a:t>
            </a:r>
            <a:endParaRPr lang="en-US" sz="1600" dirty="0"/>
          </a:p>
        </p:txBody>
      </p:sp>
      <p:sp>
        <p:nvSpPr>
          <p:cNvPr id="17" name="Text 9"/>
          <p:cNvSpPr txBox="1"/>
          <p:nvPr/>
        </p:nvSpPr>
        <p:spPr>
          <a:xfrm>
            <a:off x="5493438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обзоров и рекомендаций по достопримечательностям, ресторанам и экскурсиям. Помогает планировать насыщенную и интересную программу пребывания.
</a:t>
            </a:r>
            <a:endParaRPr lang="en-US" sz="1200" dirty="0"/>
          </a:p>
        </p:txBody>
      </p:sp>
      <p:sp>
        <p:nvSpPr>
          <p:cNvPr id="18" name="Text 10"/>
          <p:cNvSpPr txBox="1"/>
          <p:nvPr/>
        </p:nvSpPr>
        <p:spPr>
          <a:xfrm>
            <a:off x="7227663" y="1865087"/>
            <a:ext cx="16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Приложения для экскурсий и попутчиков
</a:t>
            </a:r>
            <a:endParaRPr lang="en-US" sz="1600" dirty="0"/>
          </a:p>
        </p:txBody>
      </p:sp>
      <p:sp>
        <p:nvSpPr>
          <p:cNvPr id="19" name="Text 11"/>
          <p:cNvSpPr txBox="1"/>
          <p:nvPr/>
        </p:nvSpPr>
        <p:spPr>
          <a:xfrm>
            <a:off x="7227663" y="2612438"/>
            <a:ext cx="163080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Сервисы для бронирования экскурсий и поиска попутчиков способствуют расширению социальных контактов и делают поездки более доступными и разнообразными.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925" y="966200"/>
            <a:ext cx="3721500" cy="121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 как стратегическая форма путешествия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48050" y="1180254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Программы «Work &amp; Travel USA» и экспедиции Российского географического общества открывают школьникам возможность работать и учиться в международной среде. Это формирует межкультурные навыки и профессиональный опыт.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4748050" y="23995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экологических акциях, таких как посадка леса и помощь в заповедниках, способствует развитию экологического мышления и ответственности за окружающую среду у подростков.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48050" y="3694929"/>
            <a:ext cx="3502800" cy="7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Волонтёрство помогает формировать soft skills — коммуникативные способности, инициативность и командную работу. Эти программы популярны среди выпускников гуманитарных и естественнонаучных классов.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Профессиональное самоопределение через путешествия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617125" y="1661263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Путешествия знакомят старшеклассников с профессиями гида-переводчика, тревел-журналиста и блогера, открывая перспективы творческого и коммуникативного развития.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112500" y="1661263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в тематических поездках и стажировках помогает выявить профессиональные интересы и получить практические навыки в организации и проведении мероприятий.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17125" y="2909788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путешествия способствуют развитию публичных выступлений, критического мышления и умения анализировать информацию на основе межкультурного опыта.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12500" y="2909788"/>
            <a:ext cx="34980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межкультурной коммуникации, приобретаемые в поездках, важны для будущей работы в международных компаниях и сферах, связанных с туризмом и образованием.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Ассоциация туроператоров России, Росстат, 2023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Затраты на путешествия: Россия и зарубежные направления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Стоимость поездок включает транспорт, проживание и экскурсионные программы, значительно влияющие на общие траты учеников.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очевидную экономию при выборе путешествий по России, при этом зарубежные поездки популярны для языковой практики и культурного обмена.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1912526"/>
            <a:ext cx="4339200" cy="17292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 для подготовки путешествий школьников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включает сайты бронирования, транспортные платформы, мобильные приложения и информационные порталы, обеспечивающие полный цикл планирования поездок.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разнообразных ресурсов позволяет школьникам экономить время, находить актуальные лайфхаки и повышать уровень безопасности в путешествиях.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Образовательные порталы, 2023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путешествий на формирование навыков и мировоззрения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в реальных условиях взаимодействуют с представителями разных культур, что способствует формированию уважения и понимания многообразия мира. Они учатся адаптироваться и решать конфликтные ситуации.
</a:t>
            </a:r>
            <a:endParaRPr lang="en-US" sz="773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Мультикультурное обучение в действии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Столкновение с новыми задачами в незнакомой среде стимулирует интеллектуальный рост. Школьники учатся анализировать информацию, принимать взвешенные решения и проявлять инициативу.
</a:t>
            </a:r>
            <a:endParaRPr lang="en-US" sz="852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критического мышления на практике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в международных группах развивает эмоциональный интеллект и умение работать в команде. Это закладывает основу для успешной социализации и будущей профессиональной деятельности.
</a:t>
            </a:r>
            <a:endParaRPr lang="en-US" sz="852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4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навыки и эмпатия через путешествия
</a:t>
            </a:r>
            <a:endParaRPr lang="en-US" sz="116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подростков в путешествиях: ключевые правила и риски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Обязательная регистрация поездки в МИД РФ обеспечивает поддержку и координацию в случае чрезвычайных ситуаций за границей или в удалённых регионах России.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связи с родителями и сопровождающими, а также знание экстренных номеров и адресов посольств важны для быстрого реагирования при проблемах.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Соблюдение местных законов и традиций предотвращает конфликты и обеспечивает уважительное отношение к принимающей культуре со стороны подростков.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страхового полиса, включающего медицинское и страхование от несчастных случаев, гарантирует защиту подростка и снижение финансовых рисков.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1950" y="580350"/>
            <a:ext cx="8486400" cy="1202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Истории успеха: вдохновляющие кейсы путешествий российских подростков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2002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из Новосибирска участвовали в научной экспедиции на Дальний Восток, получили грант и опубликовали результаты в престижном журнале, что стимулировало их дальнейшее образование.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22680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из Москвы выиграли международную языковую олимпиаду в Лондоне, завели новые знакомства и получили приглашения на обучение в зарубежные вузы.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253350" y="2383325"/>
            <a:ext cx="2690400" cy="17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Волонтёрская команда в Карелии осуществила успешный проект по восстановлению экотропы, который получил признание ЮНЕСКО, повысив их экологическую компетентность.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400" y="1334582"/>
            <a:ext cx="3829800" cy="33847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7400" y="623700"/>
            <a:ext cx="80757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туризма и инновации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96525" y="192792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Растёт популярность виртуальных туров с использованием VR/AR технологий, позволяющих ознакомиться с достопримечательностями онлайн. Смешанные форматы объединяют цифровые и очные образовательные мероприятия, расширяя возможности обучения.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172050" y="1333750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Виртуальные и смешанные форматы образовательных поездок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6525" y="3744875"/>
            <a:ext cx="3997500" cy="102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Экотуризм привлекает внимание к сохранению природы, а мобильные платформы помогают создавать персонализированные маршруты, что делает путешествия более осмысленными и комфортными.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5172050" y="3150673"/>
            <a:ext cx="35220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экотуризма и индивидуальных маршрутов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525" y="-73897"/>
            <a:ext cx="5249400" cy="52288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9475" y="1432950"/>
            <a:ext cx="53571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рост и новые горизонты через путешествия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самостоятельных и международных путешествий формирует у старшеклассников навыки XXI века, расширяет мировоззрение и подготавливает к вызовам современного общества. Это ключ к развитию гражданской ответственности и профессионального успеха.
</a:t>
            </a:r>
            <a:endParaRPr lang="en-US" sz="2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2026-05-07T18:36:27Z</dcterms:created>
  <dcterms:modified xsi:type="dcterms:W3CDTF">2026-05-07T18:36:27Z</dcterms:modified>
</cp:coreProperties>
</file>