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Шишкин (1832–1898) показал лес, поле, дорогу, небо и свет как образ Родины.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И. Шишкин — художник русской природы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Шишкина важно на уроке литературы
</a:t>
            </a:r>
            <a:endParaRPr lang="en-US" sz="2501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природа в литературе часто становилась «лицом» Родины — красивой, сильной, живой. Шишкин писал пейзажи так, что эти образы легко увидеть: лес, утро, простор, тишина и смена времён года.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учёба и первые шаги в живописи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1832, Елабуга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Шишкин родился в городе Елабуге. С ранних лет его окружали реальные природные картины — лес, поля, открытое небо, которые потом узнаются в его работах.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17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Московском училище живописи, ваяния и зодчества. Здесь формировались навыки точного рисунка и внимательного наблюдения за деталями природы.
</a:t>
            </a:r>
            <a:endParaRPr lang="en-US" sz="1782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Петербурге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Шишкин продолжил обучение в Императорской Академии художеств в Петербурге. Именно там укреплялись умение композиции и мастерство работы с натурой.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Елабуга и леса, которые запомнились художнику
</a:t>
            </a:r>
            <a:endParaRPr lang="en-US" sz="2672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Волжские и вятские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годы Шишкина связаны с волжскими и вятскими местами, которые запомнились ему надолго. В мыслях художника остались сосновые боры, тропинки и реки. Позднее эти мотивы стали основой многих его пейзажей.
</a:t>
            </a:r>
            <a:endParaRPr lang="en-US" sz="1686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Сосновый бор и высокий небосвод
</a:t>
            </a:r>
            <a:pPr algn="l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Шишкин видел, как в сосновом лесу свет пробивается сквозь стволы, а воздух кажется особенно прозрачным. Открытое пространство и высокий небосвод были частью его «памяти взгляда». Поэтому у него так часто ощущается даль и глубина.
</a:t>
            </a:r>
            <a:endParaRPr lang="en-US" sz="151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дорога и чувство простора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леса, важными для художника становились поля и дороги — места, где взгляд уходит вдаль. Он умел передать не только предметы, но и настроение: тишину, ожидание утра и спокойную уверенность пейзажа. Эти образы легко проиллюстрировать старинным видом местности из детства.
</a:t>
            </a:r>
            <a:endParaRPr lang="en-US" sz="14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Шишкин входил в Товарищество передвижных художественных выставок, где стремились показывать зрителю правду жизни без лишней «театральности» и эффектов.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Передвижники ориентировались на широкую публику, и потому их искусство было понятным и близким многим. Пейзажи Шишкина хорошо подходили этому подходу.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работах Шишкина природа выглядит спокойно и достоверно: он не «приукрашивал» лес, а наблюдал его внимательно и изображал так, как видел в реальности.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Шишкин и художники-передвижники
</a:t>
            </a:r>
            <a:endParaRPr lang="en-US" sz="26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1870951"/>
            <a:ext cx="3709500" cy="2116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картины И. И. Шишкина
</a:t>
            </a:r>
            <a:endParaRPr lang="en-US" sz="2806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Шишкина показывают, как он превращал пейзаж в главного «героя» картины — через лес, свет и точные детали.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разные сюжеты (утро, бор, поле, север) Шишкин неизменно делает природу центральным смыслом произведения.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таблицы — из списка картин в предоставленном outline.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у Шишкина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Лесных сюжетов в подборке заметно больше остальных мотивов, поэтому он становится «главной темой» художника.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Шишкин чаще всего выбирал лес как основной мотив, а остальные темы поддерживали разные настроения природы.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Собранный список мотивов и условные значения — по содержанию слайдов презентации (без точной статистики).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пяти картинах из нашей подборки особенно заметна «работа глазом»: форма деревьев, коры и освещение помогают сделать пейзаж убедительным.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зритель узнаёт в его лесах реальные очертания и детали природы.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— подборка картин, указанная на слайде 6 (по outline).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«Утро в сосновом лесу» — самая узнаваемая картина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медвежата так запоминаются
</a:t>
            </a:r>
            <a:pPr algn="l" indent="0" marL="0">
              <a:lnSpc>
                <a:spcPct val="100000"/>
              </a:lnSpc>
              <a:buNone/>
            </a:pPr>
            <a:r>
              <a:rPr lang="en-US" sz="7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написана в 1889 году. На переднем плане — медвежья семья и поваленное дерево, а вокруг растут сосны, уходящие в глубину. Соединение тихого леса и «живой» сцены делает утро особенно трогательным и понятным зрителю.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меняет всё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«Утро в сосновом лесу» солнечный свет пробивается сквозь стволы и создаёт ощущение свежести. Лесной пейзаж (его писал Шишкин) дополняет эпизод с медвежатами (его выполнил К. А. Савицкий). Смотреть на картину лучше с крупной репродукцией или фрагментом с медвежатами.
</a:t>
            </a:r>
            <a:endParaRPr lang="en-US" sz="12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картинах Шишкина свет виден не как «фон», а как событие: блики на стволах, просветы между деревьями, тёплые или холодные оттенки. Так легче понять время суток.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планы помогают почувствовать глубину: лес будто расширяется, а не упирается в стену. Благодаря этому появляется ощущение, что воздух можно «почувствовать» взглядом.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Шишкин строил композицию так, чтобы зритель проходил по картине глазами — от переднего плана к середине и дальше. Тропинки, поля и ритм деревьев создают естественное движение.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видим небо и облака, становится понятнее атмосфера пейзажа: спокойствие утра, ясность полдня или мягкость вечера. Пространство работает вместе со светом, усиливая правдивость картины.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Шишкин передавал свет и пространство
</a:t>
            </a:r>
            <a:endParaRPr lang="en-US" sz="26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пейзаж Шишкина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художника: от наблюдения до завершённой картины
</a:t>
            </a:r>
            <a:endParaRPr lang="en-US" sz="10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4575" y="1430330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рисунка и учёбы в мастерстве художника
</a:t>
            </a:r>
            <a:endParaRPr lang="en-US" sz="212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рисунок как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Шишкин умел «собирать» вид природы с помощью точной линии: прорисовывал стволы, ветви и травяной покров так, что картина не выглядела схематичной.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перспектива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Академическая учёба помогла ему строить пейзаж по правилам: находить устойчивые линии горизонта, передавать глубину леса и вести взгляд зрителя по планам.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деталей и убедительность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знанию перспективы и рисунка каждая деталь работает на общий эффект: дерево, свет и дальний план «совпадают» друг с другом и создают правдоподобие.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творчества И. И. Шишкина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десятилетия менялось «ядро» интересов: от обучения и первых работ к выработке собственной манеры и затем к особенно цельному, спокойному звучанию лесных образов.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постепенное движение к зрелости: чем ближе к 1890-м, тем яснее становится авторский почерк и тем цельнее воспринимаются пейзажи как единый художественный мир.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Хронологическое описание этапов творчества (по заданной в outline временной шкале)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пейзажах чувствуется спокойствие: лес или поле не «кричат», а дышат ровно. Художник выбирает понятные точки обзора и не перегружает сцену случайными деталями.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Шишкин умеет передавать масштаб. Деревья выглядят крупными и уверенными, а пространство уходит в глубину — поэтому зритель ощущает, что может «войти» в лес.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достигается точным соответствием частей друг другу: дерево согласуется с светом, тропинка — с направлением движения, облака — с общим воздухом. Поэтому картины запоминаются надолго.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картины Шишкина легко узнаются
</a:t>
            </a:r>
            <a:endParaRPr lang="en-US" sz="26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Сосны и корабельные леса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сосны, которые в России называли корабельным лесом, Шишкин часто изображал как символ мощи. Эти деревья узнаются по стройным, крепким стволам и впечатляющему размеру.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подчеркнуть силу и величие природы, для сравнения подойдёт фотография старого соснового бора или отдельно стоящих сосен. Снимок помогает увидеть характерные пропорции и фактуру коры.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6268"/>
            <a:ext cx="4231200" cy="2495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известные картины Шишкина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примеры наиболее известных произведений Шишкина и места их хранения в крупнейших музеях России.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работы Шишкина сосредоточены в ведущих музеях страны, прежде всего в Москве и Санкт-Петербурге, что подчёркивает культурную значимость его наследия.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по заданному перечню произведений и музейному хранению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Шишкин работал в одном художественном времени с другими мастерами, но его манера выделялась точностью. Он опирался на наблюдение и стремился показать природу такой, как она есть.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пейзажи спокойные по настроению: зритель не чувствует резких поворотов эмоций, зато видит уверенную логику композиции. Взгляд легко «читает» картину слой за слоем.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некоторые художники усиливали драму и обобщали форму, Шишкин выбирал убедительные реальные детали. Именно поэтому стволы, трава и свет воспринимаются надёжно и узнаваемо.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наблюдательности, ясной композиции и любви к реальной природе делает его стиль легко узнаваемым — даже без подписи автора.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Шишкин и другие русские художники
</a:t>
            </a:r>
            <a:endParaRPr lang="en-US" sz="26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видит зритель в картинах Шишкина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почти всегда оказываются узнаваемые формы: деревья, свет и участки почвы. Они создают ощущение конкретного места и времени года.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поддерживает вывод: у Шишкина природа складывается из детальных элементов, а не из обобщённых «пятен». Деревья и освещение формируют главный смысл картины.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визуальных элементов по описанию тем в презентации (без привязки к точным числам)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Шишкин стал одним из самых узнаваемых символов русского пейзажа. Его картины помогают представить, как выглядят лес и поля в искусстве — без выдумки, но с особой красотой.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Шишкина на русскую культуру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наследие связано не только с музеями. В школьных уроках и в книгах о природе Шишкина часто используют как пример того, что родной ландшафт достоин внимания и уважения.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его работы зрители учатся замечать детали: форму дерева, характер света, глубину пространства. Так живопись становится частью общего культурного понимания «красоты родной природы».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художник, который сделал лес главным героем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И. Шишкин соединил точное наблюдение, хороший рисунок и любовь к природе. Его картины создали яркий образ русского леса — не фон, а главное содержание произведения искусства.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2026-05-12T21:50:46Z</dcterms:created>
  <dcterms:modified xsi:type="dcterms:W3CDTF">2026-05-12T21:50:46Z</dcterms:modified>
</cp:coreProperties>
</file>