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цивилизация Запада: минойский Крит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остров стал одним из первых центров Европы?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Крит стал важным центром древности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 лежал на перекрёстке морских путей между тремя частями света. Это помогло обмену товарами, знаниями и обычаями, а ранние поселения и дворцы сделали остров заметным центром Европы.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Крит и его природные условия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96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делили остров на отдельные области и затрудняли сухопутные связи. Поэтому жители чаще обращались к морю, а не к длинным дорогам внутри острова.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554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320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дворцовый центр находился в Кноссе, недалеко от удобных морских маршрутов. Поэтому карта острова помогает понять, почему именно здесь вырос сильный центр власти.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72378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 на карте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55364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острова были пути, связывавшие Крит с Египтом, Кипром и материковой Грецией. По морю распространялись товары, идеи и новые навыки.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55422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дорога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8408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Крита имели защищённые гавани, где можно было безопасно стоять кораблям. Это делало морские перевозки удобными и постоянными.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38466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бухты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21452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 и достаточно влаги помогали выращивать оливки, виноград и зерно. Эти культуры обеспечивали жителей пищей и товарами для обмена.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21510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минойской цивилизации
</a:t>
            </a:r>
            <a:endParaRPr lang="en-US" sz="3166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археологические центры показывают, как дворцы связывали управление, ремёсла и торговлю.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минойцев была сосредоточена вокруг дворцов и морских путей, а не вокруг крупных крепостей.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раскопки на Крите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существовала минойская цивилизация
</a:t>
            </a:r>
            <a:endParaRPr lang="en-US" sz="2922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909625" y="3616250"/>
            <a:ext cx="24333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Возводятся первые дворцы. Они становятся центрами власти, хранения запасов и организации жизни на острове.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909625" y="3272575"/>
            <a:ext cx="2433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2000 г. до н. э.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93350" y="1669800"/>
            <a:ext cx="24333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Крите появляются первые устойчивые поселения. Именно с этого времени начинается постепенное формирование минойского общества.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93350" y="1326125"/>
            <a:ext cx="2433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3000 г. до н. э.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55350" y="1669800"/>
            <a:ext cx="24333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разрушений дворцы перестраивают и расширяют. Это показывает, что общество быстро восстанавливало важные центры.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355350" y="1326125"/>
            <a:ext cx="2433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1700 г. до н. э.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17350" y="1669800"/>
            <a:ext cx="24333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ослабление минойского мира. Постепенно исчезает прежняя дворцовая система, а влияние острова уменьшается.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6217350" y="1326125"/>
            <a:ext cx="2433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1450 г. до н. э.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71625" y="3616250"/>
            <a:ext cx="24333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наибольшего расцвета: развиваются торговля, ремёсла, искусство и управление запасами в дворцовых комплексах.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771625" y="3272575"/>
            <a:ext cx="2433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2000–1450 гг. до н. э.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минойской цивилизации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 только даты, но и переход от роста к кризису и окончательному исчезновению дворцовой 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минойцев шло волнами: подъём, перестройка, затем резкий спад под влиянием бедствий и внешнего давления.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минойской цивилизации, данные археологии Крита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как центр жизни на Крите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дворцах хранили зерно, оливковое масло и вино. Отсюда их распределяли по нуждам жителей, ремесленников и служащих.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распределение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работали писцы, ремесленники, слуги и, вероятно, управляющие. Дворец был не только жилищем, но и местом повседневной работы.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 дворце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вели записи о запасах и поставках. Это помогало управлять хозяйством и следить за движением продукции между районами острова.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товаров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Кносский дворец имел множество комнат, коридоров, лестниц и внутренних дворов. Такая планировка помогала размещать разные службы и склады в одном комплексе.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постройка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 и миф о Лабиринте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 связывают с рассказом о Лабиринте и Минотавре. Этот миф возник намного позже, но именно он сделал дворец особенно знаменитым.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и миф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помещений, переходов и дворов могло показаться древним людям запутанным. Поэтому сложный дворцовый комплекс легко стал основой для мифа.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 образ лабиринта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Лабиринте превратилась в один из самых узнаваемых сюжетов о минойской цивилизации и до сих пор помогает помнить о Кноссе.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древнем Крите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минойцы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075900" y="1171484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5900" y="1383425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выращивали пшеницу, ячмень, оливки и виноград. Урожай обеспечивал пищу для жителей и давал продукты, которые можно было обменивать.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2075900" y="3978859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соседями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2075900" y="4190800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Крит с другими странами Восточного Средиземноморья. Благодаря этому остров становился богатым и хорошо известным.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2075900" y="3277016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2075900" y="3488956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Критские корабли ходили к Египту, Кипру, Сирии и материковой Греции. Морской путь позволял обменивать товары и получать нужное сырьё.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075900" y="2575172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075900" y="2787113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делали керамику, ткани, украшения и изделия из бронзы. Их продукция была полезной в быту и ценилась далеко за пределами острова.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2075900" y="1873328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2075900" y="208526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разводили домашних животных, которые давали молоко, мясо, шерсть и рабочую силу. Это дополняло земледелие и делало хозяйство устойчивее.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минойцы продавали и что получали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была для Крита не просто выгодой, а способом получать то, чего не хватало на острове для хозяйства и ремёсел.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опирались на морской обмен: продавали продукты и изделия, а получали редкое сырьё для производства и статуса.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археологических находок и школьного курса истории Древнего мира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 табличках помогали вести учёт запасов и контролировать дворцовое хозяйство.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вида письма использовали минойцы, а линейное письмо А осталось нерасшифрованным.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на Крите; школьный курс истории Древнего мира
</a:t>
            </a:r>
            <a:endParaRPr lang="en-US" sz="11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минойской цивилизации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Минойские росписи передавали движение и настроение: на стенах дворцов появлялись дельфины, цветы, быки и люди на праздниках. Художники любили яркие краски и свободные линии.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фрески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создавали изящные сосуды с тонкими стенками и плавными очертаниями. Посуда украшалась растительными и морскими узорами, а её формы сочетали пользу и красоту.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 формы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и сюжетах часто встречались волны, рыбы, раковины и осьминоги. Такие изображения показывают тесную связь минойцев с морем, которое было частью их повседневной жизни.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мотивы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 керамика помогают понять, что минойцы ценили природу, праздники и красоту. Благодаря этим находкам мы видим не только вещи, но и представления людей о мире.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знак культуры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минойском обществе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минойских фресках женщины изображены в нарядной одежде, с украшениями и сложными причёсками. Такие сцены подчёркивают их заметное присутствие в общественной и ритуальной жизни.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фигуры часто связаны с церемониями, праздниками и священными действиями. Это говорит о том, что женщины могли занимать важное место в религиозных традициях Крита.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обрядах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не доказывают полное равноправие, но показывают более высокий статус женщин, чем во многих других древних обществах. Для историков это важный признак устройства минойского мира.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понять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и микенцы: сравнение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близких, но разных цивилизаций Эгейского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Микенцы унаследовали многое от минойцев, но сделали общество более военным и укреплённым.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 истории Древнего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расцвета к упадку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основным этапам, описанным в истории минойской цивилизации.
</a:t>
            </a:r>
            <a:endParaRPr lang="en-US" sz="16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Пепел, землетрясения и волны нарушили жизнь на островах и ослабили торговые связи.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1600 г. до н. э.
</a:t>
            </a:r>
            <a:endParaRPr lang="en-US" sz="3681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извержение повредило морским путям и стало одним из ударов по минойскому миру.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 археологические данные о катастрофе на Санторине
</a:t>
            </a:r>
            <a:endParaRPr lang="en-US" sz="11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931" y="3084118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верования минойцев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места считались особенными и, вероятно, служили для обрядов. Связь религии с деревьями и открытым пространством подчёркивает уважение минойцев к природе.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рощи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на Крите использовались как места поклонения и ритуалов. Для минойцев подземный мир, вероятно, был связан с тайной, плодородием и защитой общины.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 святыни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быка часто встречается в минойском искусстве и, по мнению историков, имел религиозное значение. Он мог символизировать силу, жизнь и обрядовую традицию.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быка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поднятыми руками встречаются на изображениях как знак молитвы или ритуального действия. Это помогает понять, что религия была частью повседневной жизни и праздников.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Богиня или жрица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ослабления минойской цивилизации
</a:t>
            </a:r>
            <a:endParaRPr lang="en-US" sz="283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упадка действовали вместе: одна катастрофа усиливала другую, а восстановление дворцов требовало времени и ресурсов.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удар нанесли природные бедствия, но окончательное ослабление ускорили потеря торговых связей и внешнее давление.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 Древнего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оставили минойцы потомкам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Кносс, Фест и другие центры показали, как во дворце можно объединить жильё, склады, мастерские и управление. Этот опыт повлиял на последующие культуры Эгейского мира.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архитектура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сделали море главным путём общения и торговли. Их успех доказал, что островная цивилизация может быть богатой и влиятельной благодаря кораблям и связям с соседями.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традиция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Фрески, керамика и орнаменты Крита стали важной частью наследия древнего Средиземноморья. Они помогают увидеть, как люди того времени понимали природу, праздники и красоту.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образы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Таблички с надписями показывают ранние способы управления запасами и хозяйством. Даже без полного чтения этих текстов они остаются ценным источником о жизни древнего общества.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учёт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 — начало большой истории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показали, что в Европе рано возникло сложное общество с дворцами, торговлей, искусством и управлением. Их наследие до сих пор помогает понимать истоки западной цивилизации.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2026-06-02T02:53:09Z</dcterms:created>
  <dcterms:modified xsi:type="dcterms:W3CDTF">2026-06-02T02:53:09Z</dcterms:modified>
</cp:coreProperties>
</file>