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фигуры: основные виды, признаки и 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помогают понять форму, размер и пространство вокруг нас.
</a:t>
            </a:r>
            <a:endParaRPr lang="en-US" sz="2866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геометрия связывает свойства фигур с вычислениями и доказательствами. Это помогает распознавать формы, сравнивать их и применять знания в задачах, чертежах и реальных конструкциях.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геометрия помогает видеть закономерности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и объёмные геометрические фигуры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лежат в одной плоскости и имеют два измерения: длину и ширину. К ним относят треугольники, четырёхугольники, многоугольники и круг.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плоских фигур находят периметр и площадь. Для объёмных фигур важны площадь поверхности и объём, которые показывают размер внешней оболочки и вместимость.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фигуры занимают пространство и имеют три измерения: длину, ширину и высоту. Среди них куб, призма, пирамида, цилиндр, конус и шар.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помогают решать задачи на измерения, строить модели и понимать, как геометрические формы используются в предметах, зданиях и технике.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число сторон и углов помогает быстро различать фигуры и вспоминать их самые заметные признаки.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посчитать стороны и углы, тем быстрее можно распознать фигуру и связать её с реальным объектом.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«Геометрические фигуры»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плоских фигур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 его основные виды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состоит из трёх сторон, трёх вершин и трёх углов. Это одна из самых простых и важных фигур в школьной геометрии.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треугольника сумма внутренних углов всегда равна 180°. Это свойство часто используют при решении задач и нахождении неизвестных углов.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и равнобедренный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равностороннего треугольника все стороны равны, а все углы по 60°. У равнобедренного две стороны равны, а углы при основании тоже равны.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его углов равен 90°. Именно такой треугольник часто встречается в задачах на измерения и в применении теоремы Пифагора.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различают по равенству сторон, углов и наличию параллельных сторон. Эти признаки помогают сразу выделить нужную фигуру.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прямоугольник заметно выделяются прямыми углами, а ромб и параллелограмм — системой равных или параллельных сторон.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«Четырёхугольники»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четырёхугольников и их признаки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площади особенно часто применяются для квадрата и прямоугольника.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«Площадь прямоугольника и квадрата»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прямоугольник встречаются в тетрадях, плитке, экранах и планах помещений. Их удобно считать, потому что формы связаны с простыми формулами площади.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фигуру по 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числе сторон, равенстве элементов и особых свойствах фигур.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850" y="1602393"/>
            <a:ext cx="237925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674" y="3304813"/>
            <a:ext cx="201906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образован отрезками, которые соединяются последовательно и образуют замкнутую линию. Именно стороны задают форму и позволяют считать периметр.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 — это точки, в которых соединяются стороны. Количество вершин всегда совпадает с количеством сторон и углов у одного и того же многоугольника.
</a:t>
            </a:r>
            <a:endParaRPr lang="en-US" sz="1356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внутренний угол расположен между соседними сторонами. По величине углов можно отличать правильные и неправильные многоугольники.
</a:t>
            </a:r>
            <a:endParaRPr lang="en-US" sz="1373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соединяют несоседние вершины. Они помогают изучать свойства фигур, делить их на части и находить связи между элементами в задачах.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и их элементы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измеряют в градусах, поэтому важно быстро различать их по величине. Это помогает при построении фигур и проверке геометрических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увеличения градусной меры меняется тип угла, а опорные значения 90° и 180° особенно важны для задач.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«Углы и их виды»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и их числовые значения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913" y="2755985"/>
            <a:ext cx="7038175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периметра и площади основных фигур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виду фигуры выбрать нужную формулу и не перепутать единицы измерения.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плоских фигур периметр считают в линейных единицах, а площадь — в квадратных; формула зависит от числа сторон и их свойств.
</a:t>
            </a:r>
            <a:endParaRPr lang="en-US" sz="13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круг и его элементы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как 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окружность выглядит как ровная линия без углов и сторон. Все её точки находятся на одинаковом расстоянии от центра, поэтому форма получается совершенно симметричной и легко узнаваемой.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внутри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заполнить пространство внутри окружности, получится круг. Именно его видно в тарелке, часах или монете. Граница остаётся той же, но теперь рассматривается уже вся часть плоскости внутри неё.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диаметр и хорда
</a:t>
            </a:r>
            <a:pPr algn="l" indent="0" marL="0">
              <a:lnSpc>
                <a:spcPct val="100000"/>
              </a:lnSpc>
              <a:buNone/>
            </a:pPr>
            <a:r>
              <a:rPr lang="en-US" sz="40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ведёт от центра к линии окружности, а диаметр проходит через центр и соединяет две противоположные точки. Хорда тоже соединяет точки окружности, но может лежать где угодно.
</a:t>
            </a:r>
            <a:endParaRPr lang="en-US" sz="113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047" y="3059950"/>
            <a:ext cx="2766799" cy="16130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геометрические фигуры вокруг нас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 коробка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легко узнать по шести одинаковым квадратным граням и равным рёбрам. Он часто напоминает игрушечный блок, а в задачах помогает тренировать счёт рёбер, граней и вершин.
</a:t>
            </a:r>
            <a:endParaRPr lang="en-US" sz="1025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 и призма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похож на коробку или книгу, потому что его грани — прямоугольники. У призмы есть два равных основания, а боковые грани соединяют их между собой.
</a:t>
            </a:r>
            <a:endParaRPr lang="en-US" sz="1041" dirty="0"/>
          </a:p>
        </p:txBody>
      </p:sp>
      <p:sp>
        <p:nvSpPr>
          <p:cNvPr id="15" name="Text 4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 конус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пирамиды одно основание и одна вершина, не лежащая в его плоскости. Конус тоже имеет вершину, но его основание круглое, поэтому фигура выглядит более плавной.
</a:t>
            </a:r>
            <a:endParaRPr lang="en-US" sz="1059" dirty="0"/>
          </a:p>
        </p:txBody>
      </p:sp>
      <p:sp>
        <p:nvSpPr>
          <p:cNvPr id="16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в быту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узнаётся по двум равным кругам-основаниям и боковой поверхности. Такую форму имеют банки, стаканы и многие детали техники, где важны устойчивость и удобство хранения.
</a:t>
            </a:r>
            <a:endParaRPr lang="en-US" sz="967" dirty="0"/>
          </a:p>
        </p:txBody>
      </p:sp>
      <p:sp>
        <p:nvSpPr>
          <p:cNvPr id="17" name="Text 6"/>
          <p:cNvSpPr txBox="1"/>
          <p:nvPr/>
        </p:nvSpPr>
        <p:spPr>
          <a:xfrm>
            <a:off x="34727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как особый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отличается от остальных объёмных фигур тем, что у него нет рёбер и вершин. Его форма встречается в мячах, шариках и других предметах, где нужна гладкая поверхность.
</a:t>
            </a:r>
            <a:endParaRPr lang="en-US" sz="10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количество вершин помогает быстро отличать многогранники от тел с кривой поверхностью.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форма, тем меньше у неё вершин; шар и цилиндр выделяются отсутствием привычных углов.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объёмных фигур: грани, рёбра, вершины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56" y="1782342"/>
            <a:ext cx="324602" cy="288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43740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5413" y="3304813"/>
            <a:ext cx="242287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Покрытие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нужна, чтобы узнать, сколько краски, бумаги или плитки потребуется для покрытия пола, стены, упаковки или корпуса предмета.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Вместимость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показывает, сколько воды, песка или другого вещества поместится внутри банки, коробки, бассейна или резервуара без переполнения.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9 класса важно не только подставить формулу, но и правильно выбрать единицы: квадратные для площади и кубические для объёма.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формулами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нужную величину, сначала определяют фигуру, затем измеряют её размеры и только после этого применяют подходящую формулу без лишних действий.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и объём в практических задачах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Соты и экономия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Шестиугольная форма хорошо заполняет плоскость без пустот и лишних промежутков. Поэтому её удобно увидеть в сотах, где важны прочность, компактность и рациональное использование места.
</a:t>
            </a:r>
            <a:endParaRPr lang="en-US" sz="1043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Треугольник, квадрат и прямоугольник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делают конструкции более жёсткими, поэтому их используют в крышах и мостах. Прямоугольники и квадраты чаще встречаются в окнах, плитке, экранах и планах помещений, потому что их удобно измерять и составлять в ряды.
</a:t>
            </a:r>
            <a:endParaRPr lang="en-US" sz="864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 предметах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форма встречается в колёсах, часах, монетах и трубах. Она удобна там, где нужно равномерное движение, плавное вращение или одинаковое расстояние от центра до края.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 природе, архитектуре и технике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ось симметрии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отражения фигуры относительно прямой и подсчёта осей симметрии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предметы легко превращают абстрактные фигуры в привычные образы: от тетради и парты до мяча, знака и окна.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видят геометрические формы в школе и дома, потому что там больше предметов с простыми и узнаваемыми очертаниями.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 повседневной среды; школьный курс геометрии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геометрические фигуры встречаются чаще всего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646219"/>
            <a:ext cx="3848986" cy="922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нужные признаки фигур и формулы, которые помогают быстро выбирать верное правило в задаче.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распознать фигуру по признакам, нужная формула выбирается почти сразу, а вычисления становятся проще и надёжнее.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и формулы по основным фигурам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видеть форму и считать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фигур учит замечать свойства предметов, сравнивать их и выполнять точные измерения. Это полезно в задачах, в быту и в любых областях, где важны форма и размер.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2026-06-03T09:54:33Z</dcterms:created>
  <dcterms:modified xsi:type="dcterms:W3CDTF">2026-06-03T09:54:33Z</dcterms:modified>
</cp:coreProperties>
</file>