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для жизни: ключевые идеи раздела C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— это путь к развитию и успешной адаптации в быстро меняющемся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мир требует постоянного обновления знаний вне школы. Подросткам важно учиться быстро адаптироваться к информации и меняющимся профессиям.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сегодня: новый взгляд на знания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постоянный процесс обучения, который не заканчивается со школой, а продолжается всю жизнь, включая разные формы активности.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вовлечены в формальное, неформальное и самостоятельное обучение, что помогает развивать интерес и ответственность.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Саморазвитие становится целью и навыком, формируя мотивацию учиться и адаптироваться к окружающему миру.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lifelong learning для подростков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рынка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2030 году около 85% профессий будут новыми. Поэтому способность быстро изучать новое становится жизненно необходимой для карьерного роста.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заставляет переобучаться чаще. Те знания, что были актуальны вчера, сегодня уже могут устареть, особенно в IT и инженерии.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как навык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обучение позволяет быть готовым к изменениям и использовать новые возможности в профессиях, которые сейчас только формируются.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обучение важно в XXI веке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781" y="11622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Сферы, где навыки обучения особенно важны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карьера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 и навыки позволяют успешно выполнять задачи и продвигаться по службе в быстро меняющемся профессиональном мире.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помогает решать бытовые проблемы и улучшает качество жизни через развитие ответственности и самостоятельности.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 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освоение новых техник и правил способствует личному росту и радости от любимых занятий.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коммуникации и понимания других укрепляют дружбу и доверие, помогая лучше взаимодействовать с окружающими.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страны демонстрируют высокую активность в обучении взрослых, что способствует развитию общества и экономики.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показатель в России указывает на потенциал роста образования взрослых и необходимости улучшения доступа.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2022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участия взрослых в обучении по странам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помогает анализировать информацию и принимать обоснованные решения в любых ситуациях.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навыки XXI века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Коммуникативные навыки обеспечивают эффективное взаимодействие в команде и с разными людьми.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— базовое умение работать с технологиями и современными информационными ресурсами.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Креативность и умение сотрудничать востребованы работодателями для инноваций и успешной командной работы.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учёбной мотивации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помогают ученикам выработать интерес к знаниям, что становится фундаментом для постоянного самообразования в жизни.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базовых умений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даёт не только знания, но и учит планировать свой процесс обучения, развивает критическое мышление и навыки самостоятельной работы.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основа lifelong learning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секции помогают развивать практические навыки и расширять кругозор через коллективную деятельность.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способствует развитию лидерства, ответственности и пониманию социальных потребностей.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конкурсах и творческих проектах мотивирует к поиску новых знаний и развитию самостоятельности.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для учёбы вне школы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самостоятельного обучения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обучения способствует постоянному росту навыков и достижению целей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25" y="749261"/>
            <a:ext cx="3615600" cy="935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825" y="1823911"/>
            <a:ext cx="3615600" cy="9356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825" y="2898561"/>
            <a:ext cx="3615600" cy="9356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825" y="3973211"/>
            <a:ext cx="3615600" cy="93567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8500" y="103005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YouTube как бесплатный источник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образовательных каналов на YouTube охватывают самые разные темы, от математики до искусства. Видео доступны в любое время, что упрощает самостоятельное обучение и помогает усваивать материал в удобном темпе.
</a:t>
            </a:r>
            <a:endParaRPr lang="en-US" sz="871" dirty="0"/>
          </a:p>
        </p:txBody>
      </p:sp>
      <p:sp>
        <p:nvSpPr>
          <p:cNvPr id="11" name="Text 2"/>
          <p:cNvSpPr txBox="1"/>
          <p:nvPr/>
        </p:nvSpPr>
        <p:spPr>
          <a:xfrm>
            <a:off x="4138500" y="210470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приложения для развития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предлагают интерактивные задания и упражнения для тренировки языков, программирования и других навыков. Они позволяют учиться в движении и делать процесс обучения интересным.
</a:t>
            </a:r>
            <a:endParaRPr lang="en-US" sz="871" dirty="0"/>
          </a:p>
        </p:txBody>
      </p:sp>
      <p:sp>
        <p:nvSpPr>
          <p:cNvPr id="12" name="Text 3"/>
          <p:cNvSpPr txBox="1"/>
          <p:nvPr/>
        </p:nvSpPr>
        <p:spPr>
          <a:xfrm>
            <a:off x="4138500" y="317935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Бесплатные онлайн-курсы на платформах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вроде Coursera и Khan Academy предоставляют курсы от университетов и экспертов. Это отличный способ получить специализированные знания и сертификаты, не выходя из дома.
</a:t>
            </a:r>
            <a:endParaRPr lang="en-US" sz="871" dirty="0"/>
          </a:p>
        </p:txBody>
      </p:sp>
      <p:sp>
        <p:nvSpPr>
          <p:cNvPr id="13" name="Text 4"/>
          <p:cNvSpPr txBox="1"/>
          <p:nvPr/>
        </p:nvSpPr>
        <p:spPr>
          <a:xfrm>
            <a:off x="4138500" y="425400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Подкасты и электронные библиотеки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Подкасты позволяют слушать лекции и интервью с профессионалами в удобное время. Электронные библиотеки открывают доступ к научной литературе и художественным произведениям для расширения кругозора.
</a:t>
            </a:r>
            <a:endParaRPr lang="en-US" sz="871" dirty="0"/>
          </a:p>
        </p:txBody>
      </p:sp>
      <p:sp>
        <p:nvSpPr>
          <p:cNvPr id="14" name="Text 5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цифровые платформы как ресурсы развития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личных интересов и целей помогает сохранять внутренний стимул и направлять усилия в нужное русло для эффективного обучения.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самоподдержка и позитивное мышление способствуют укреплению уверенности и позволяют преодолевать временные трудности без потери мотивации.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систем поощрения и помощь наставников поддерживают желание учиться и помогают находить новые решения при возникновении сложностей.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Мотивация: как преодолеть трудности на пути учёбы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756334"/>
            <a:ext cx="3832800" cy="20499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обучения для подростков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плюсы и минусы основных методов обучения и их целевое использование в разных учебных ситуациях.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различных методов обучения повышает эффективность и помогает лучше адаптироваться к учебным задачам.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востребованных профессий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исследованию WorldSkills, большинство нынешних школьников будут работать в профессиях, которые ещё не существуют. Поэтому постоянное обучение — это залог профессиональной успешности и адаптации.
</a:t>
            </a:r>
            <a:endParaRPr lang="en-US" sz="1196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обучение как стратегия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быстро меняются в связи с технологическим прогрессом. Регулярное расширение знаний помогает оставаться конкурентоспособным и быстро осваивать новые компетенции.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офис и профессии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рабочие пространства уже сегодня оснащены технологиями виртуальной и дополненной реальности, а профессии связаны с анализом данных, искусственным интеллектом и креативными индустриями.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образования с будущей профессией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расширяет кругозор, даёт новые знания о мире и различных культурах, способствует формированию критического мышления.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уверенности в себе помогает лучше справляться с вызовами и принимать решения в повседневной жизни и профессиональной деятельности.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с информацией формирует способности к анализу, синтезу и применению знаний в нестандартных ситуациях.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образовательных проектах способствует социализации, поиску единомышленников и развитию самостоятельности и ответственности.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Личностный рост через учёбу: важные эффекты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пять лет растёт интерес к цифровым ресурсам, что расширяет возможности для самообразования вне учебных заведений.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формы обучения становятся важной частью процесса, увеличивая доступность и разнообразие образовательных методов.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РАНХиГС, 2022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российские подростки учатся вне школы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Королёв — путь инженера-самоучки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Королёв самостоятельно изучал инженерное дело, что позволило ему стать ведущим конструктором космической техники и первопроходцем в освоении космоса в СССР.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 Гейтс и внеурочное обучение программированию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Гейтс начал осваивать компьютерное программирование ещё в школе внеурочно, что сыграло ключевую роль в создании Microsoft и развитии индустрии.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российские блогеры-образователи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популярные блогеры начинали с онлайн-образования, используя интернет для саморазвития и последующего профессионального роста в разных областях.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самоучки: примеры для подражания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мотивируют подростков, помогают определиться с целями и выбором образовательных ресурсов для эффективного учёбы.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друзья: поддержка в обучении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способствуют обмену знаниями и совместному решению сложных задач, что помогает лучше усваивать материал.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участие в проектах развивает навыки командной работы и коммуникации, укрепляя доверие и взаимопонимание.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близких создает эмоциональный комфорт и уверенность, важные для преодоления трудностей в обучении.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использование тестов и презентаций помогает учащимся видеть свой прогресс и осознавать сильные и слабые стороны.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Портфолио и участие в конкурсах стимулируют мотивацию к дальнейшему обучению и повышают личную ответственность за результаты.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защиты проектов развивают умение формулировать мысли и отстаивать свою позицию, что важно для профессионального роста.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оценка учебных достижений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обучение формирует необходимые навыки и устойчивость, обеспечивая успех в профессии и жизни в быстро меняющемся мире.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— инвестиция в успешное завтра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2026-05-07T17:02:49Z</dcterms:created>
  <dcterms:modified xsi:type="dcterms:W3CDTF">2026-05-07T17:02:49Z</dcterms:modified>
</cp:coreProperties>
</file>