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клеточной организации: строение, функции, наследственность.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основная единица жизни: прокариоты и эукариоты
</a:t>
            </a:r>
            <a:endParaRPr lang="en-US" sz="282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сравнение важно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возникли раньше и сохранили древние способы жизни, а эукариоты дали начало многоклеточности. Сравнение этих клеток помогает понять происхождение жизни, разнообразие организмов и их роль в экосистемах.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351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всех клеток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131205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прокариотические, и эукариотические клетки отделены мембраной, содержат цитоплазму, рибосомы и ДНК. Это подтверждает общее клеточное происхождение живых организмов.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9525" y="225482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группы способны получать энергию, синтезировать вещества, расти и поддерживать постоянство внутренней среды. Различается лишь сложность путей обмена и их внутренняя организация.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9525" y="3197600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наследственность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обеих групп передают генетическую информацию потомкам и обеспечивают сохранение признаков вида. При этом способы деления и упаковка ДНК у них различаются.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59525" y="4140375"/>
            <a:ext cx="6494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раздражители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реагирует на изменения среды, направляя движение, рост или синтез веществ. Эта способность характерна как для простых прокариот, так и для более сложных эукариот.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и внутренней организации клеток
</a:t>
            </a:r>
            <a:endParaRPr lang="en-US" sz="2145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касаются размеров, ядра, органоидов и типа рибосом.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крупнее и внутренне сложнее, потому что в них выражена компартментализация и разделение функций между органоидами.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школьному курсу биологии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прокариотической клетки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Наследственный материал у бактерий обычно представлен кольцевой ДНК, расположенной в нуклеоиде и не отделённой ядерной оболочкой. Это упрощает организацию клетки.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Нуклеоид вместо ядра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форму и защищает клетку от внешних воздействий. У многих бактерий снаружи также есть капсула, уменьшающая высыхание и помогающая выживанию.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оболочка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обеспечивают прикрепление к поверхностям и могут участвовать в переносе генетического материала. Жгутики, если они есть, помогают клетке активно двигаться.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структуры
</a:t>
            </a:r>
            <a:endParaRPr lang="en-US" sz="1217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не имеют мембранных органоидов, однако их рибосомы, мембрана и ферментные системы обеспечивают все жизненно важные процессы в одной компактной клетке.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Простая, но эффективная система
</a:t>
            </a:r>
            <a:endParaRPr lang="en-US" sz="11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эукариотической клетки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9520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Оформленное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у эукариот находится в ядре и организована в линейные хромосомы, связанные с белками-гистонами. Такое хранение ДНК повышает защиту и точность регуляции.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71967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органоидов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Митохондрии, эндоплазматическая сеть и аппарат Гольджи разделяют функции синтеза, транспорта и преобразования веществ. Благодаря этому клетка работает более согласованно и эффективно.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24414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для переработки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80S, лизосомы и цитоскелет обеспечивают синтез белка, внутриклеточное расщепление и поддержание формы клетки. Организация становится более специализированной и управляемой.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6861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растительных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дополнительно есть клеточная стенка из целлюлозы, крупная вакуоль и хлоропласты. Эти структуры связаны с опорой, запасом воды и фотосинтезом.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129308" y="1532225"/>
            <a:ext cx="12780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Компартментализация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клетки на функциональные отделы позволяет разным процессам идти одновременно, но не мешать друг другу. Именно это делает эукариотическую клетку особенно гибкой.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наследственная информация
</a:t>
            </a:r>
            <a:endParaRPr lang="en-US" sz="2856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 количество генов, а распределение ДНК по основным клеточным структурам.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генетический материал сосредоточен компактно, а у эукариот он разделён между ядром и органоидами, что повышает уровень защиты и организации.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учебному материалу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содержат одну основную кольцевую хромосому и плазмиды. Плазмиды могут нести гены устойчивости к антибиотикам и передаваться между клетками.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Имеют несколько линейных хромосом, связанных с гистонами и другими белками. Такая упаковка позволяет точнее регулировать работу генов.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транскрипция и трансляция идут в цитоплазме почти одновременно. У эукариот транскрипция происходит в ядре, а трансляция — на рибосомах цитоплазмы.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аппарат и упаковка ДНК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делятся прокариотические и эукариотические клетки
</a:t>
            </a:r>
            <a:endParaRPr lang="en-US" sz="232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событий при делении клеток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45169" y="1295150"/>
            <a:ext cx="473813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питания и обмен веществ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прокариот и некоторые эукариоты сами синтезируют органические вещества из неорганических. У растений эту роль выполняет фотосинтез, а у ряда бактерий — хемосинтез.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
</a:t>
            </a:r>
            <a:pPr algn="l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бактерии, грибы и животные получают готовые органические вещества извне. Их обмен веществ зависит от ферментативного расщепления и последующего использования питательных молекул.
</a:t>
            </a:r>
            <a:endParaRPr lang="en-US" sz="1102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
</a:t>
            </a:r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прокариоты и растения используют энергию света для образования органических веществ. У эукариот этот процесс связан с хлоропластами и более сложной внутренней организацией.
</a:t>
            </a:r>
            <a:endParaRPr lang="en-US" sz="1116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анаэробные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отличаются особенно широким набором энергетических путей: среди них есть аэробы и анаэробы. У эукариот основную роль в получении энергии обычно играют митохондрии.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энергетических процессов у двух типов клеток
</a:t>
            </a:r>
            <a:endParaRPr lang="en-US" sz="2188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используют самые разные пути получения энергии, включая реакции без кислорода и фотосинтез у отдельных групп.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прокариот метаболическая гибкость выше; у эукариот основные энергетические процессы сосредоточены в органоидах.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клеточного метаболизма; данные отражают качественное сравнение
</a:t>
            </a:r>
            <a:endParaRPr lang="en-US" sz="113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рядом с человеком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Кишечная палочка — пример прокариота, который может жить в составе микробиоты человека. Бактерии участвуют в разложении органических остатков, круговороте азота и, в отдельных случаях, вызывают инфекционные заболевания.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Микромир эукариот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 и амёба относятся к эукариотам, хотя сильно отличаются по образу жизни. Дрожжи используют в хлебопечении и пищевой промышленности, а амёбы помогают изучать строение простейших и клеточную подвижность.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как многоклеточная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растения показывает, как эукариотическая организация работает в составе целого организма. Такие клетки образуют ткани, обеспечивают фотосинтез и рост, а их согласованная работа создаёт устойчивую структуру растения.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в природе: кого мы видим вокруг себя
</a:t>
            </a:r>
            <a:endParaRPr lang="en-US" sz="23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отдельные элементы строения связаны с функциями клетки и уровнем её организации.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сложные структуры эукариот обеспечивают тонкую регуляцию процессов, тогда как прокариоты опираются на более простую, но эффективную организацию.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сравнительная характеристика клеток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клеточных структур
</a:t>
            </a:r>
            <a:endParaRPr lang="en-US" sz="28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525" y="137484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бактерий стенка из пептидогликана придаёт клетке форму и защищает её от разрыва. Именно эта структура отличает бактериальную оболочку от клеточных покровов растений и грибов.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59525" y="231762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 грибы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клеточная стенка состоит из целлюлозы, а у грибов — из хитина. Эти вещества обеспечивают прочность тканей, но не позволяют клеткам активно менять форму, как это делают животные клетки.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359525" y="3260398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Капсула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прокариот капсула уменьшает высыхание и помогает избегать воздействия факторов иммунной системы. Она особенно важна для бактерий, которым нужно выживать на поверхности тканей или в неблагоприятной среде.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59525" y="4203173"/>
            <a:ext cx="55365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и прикрепление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Пили помогают бактериям прикрепляться к поверхностям и участвуют в конъюгации. Благодаря им клетки легче заселяют новые среды и могут обмениваться наследственным материалом.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13" name="Text 5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клетки и её функции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роста и размножения клеток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деления зависит не только от типа клетки, но и от условий среды, запасов веществ и уровня контроля клеточного цикла.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размножаются быстрее всех; у эукариот деление медленнее из-за более сложной регуляции и подготовки к нему.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темпов клеточного деления; значения для линии отражают типичные порядки величин
</a:t>
            </a:r>
            <a:endParaRPr lang="en-US" sz="10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эукариотическая клетка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представлениях эндосимбиотической теории и компартментализации клетки
</a:t>
            </a:r>
            <a:endParaRPr lang="en-US" sz="14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468700" y="320675"/>
            <a:ext cx="82371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Доказательства эндосимбиотической теории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83800" y="1302731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Собственная ДНК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и хлоропласты содержат собственную ДНК, отличную от ядерной. Это указывает на их независимое происхождение и поддерживает представление о том, что когда-то они были отдельными клетками.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83800" y="248649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Самостоятельное 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органоиды размножаются делением, не дожидаясь деления ядра. Такой способ работы напоминает поведение прокариот и показывает, что их наследственный аппарат сохранил древние черты.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3800" y="3670244"/>
            <a:ext cx="6369900" cy="10968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мембрана, размеры и ряд биохимических особенностей сближают митохондрии и хлоропласты с бактериями. Совокупность признаков объясняется древним симбиозом, а не случайным сходством.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1719" y="1295150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на практике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часто воздействуют на бактериальные рибосомы и клеточную стенку, поэтому могут подавлять прокариот, не затрагивая клетки человека. Это основа избирательного лечения инфекций.
</a:t>
            </a:r>
            <a:endParaRPr lang="en-US" sz="115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строении клеток используют при выращивании микроорганизмов, получении ферментов, витаминов и лекарственных веществ. Понимание клеточной организации позволяет точнее выбирать условия культивирования.
</a:t>
            </a:r>
            <a:endParaRPr lang="en-US" sz="1075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 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особенностей растительных и грибных клеток помогает работать с сортами, устойчивыми к болезням и стрессам. Клеточная стенка, вакуоль и пластиды определяют важные свойства культурных организмов.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участвуют в разложении веществ, круговороте азота и самоочищении экосистем. Без них нарушилось бы равновесие в почве, воде и пищевых цепях.
</a:t>
            </a:r>
            <a:endParaRPr lang="en-US" sz="12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клетки и его функции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 особенности организации определяют жизненные процессы и роль организмов в природе.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ядра и органоидов делает эукариотическую клетку более специализированной, а простота прокариот обеспечивает быстрое размножение и метаболическую гибкость.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сравнение клеточных уровней организации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 и разнообразие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 эукариоты различаются уровнем организации, но обе группы построены по единому клеточному принципу. Именно это единство делает живую природу цельной, а различия — удивительно разнообразной.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2026-06-01T15:18:02Z</dcterms:created>
  <dcterms:modified xsi:type="dcterms:W3CDTF">2026-06-01T15:18:02Z</dcterms:modified>
</cp:coreProperties>
</file>