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«Чародейкою Зимою...»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у Тютчева преображается в сказочный мир: тишина, сон природы и яркая красота.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— поэт XIX века, чья пейзажная лирика умеет «оживлять» природу. В стихотворении «Чародейкою Зимою...» заметна его манера: коротко и точно находить в зиме необычный образ.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место стихотворения в его творчестве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о чём было создано стихотворение
</a:t>
            </a:r>
            <a:endParaRPr lang="en-US" sz="308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XIX веке и относится к зрелому периоду творчества Тютчева. Оно построено на точном наблюдении зимнего леса, который кажется неподвижным и словно «зачарованным».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фиксирует состояние природы: деревья стоят, покрытые снегом, а пространство будто замедляется. Из обычного пейзажа рождается художественный образ, понятный и выразительный даже без дополнительных объяснений.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стал одним из наиболее известных примеров зимней лирики для школьного изучения. Его легко узнавать по настроению: спокойствие, тишина и ощущение сказки, возникающее прямо из картины леса.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стихотворении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заснеженный лес, который будто уснул под снегом. Зима здесь не сводится к холоду: она приносит спокойствие, особую красоту и ощущение тайны, словно в природе происходит тихое волшебство.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лучше всего передаёт изображение тихого зимнего леса: деревья с белыми кронами, ровная тишина и мягкий свет. Всё выглядит застывшим, но именно это «замирание» делает картину живой.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99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меняет привычный вид леса: скрывает мелкие детали, сглаживает очертания и делает мир цельным. За счёт этого обычная местность превращается в особую, почти сказочную картину.
</a:t>
            </a:r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преображение
</a:t>
            </a:r>
            <a:endParaRPr lang="en-US" sz="1369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создаёт ощущение тишины, когда всё вокруг «держит паузу». Неподвижный лес воспринимается как замершее действие, которое завораживает и заставляет наблюдать внимательнее.
</a:t>
            </a:r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неподвижность
</a:t>
            </a:r>
            <a:endParaRPr lang="en-US" sz="1364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подаёт зимний пейзаж как заколдованный: лес кажется действующим внутри сказочного сюжета. Чудо возникает не из фантазии «вне природы», а из её видимого состояния.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Заколдованный мир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суровой зимы звучит образ красивой, загадочной природы. Поэт показывает, что даже холодное время года может быть гармоничным и светлым, если уметь замечать тонкие изменения.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вместо суровости
</a:t>
            </a:r>
            <a:endParaRPr lang="en-US" sz="13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— учиться видеть поэзию в реальных деталях. Тютчев превращает простую зимнюю картину в образ, который остаётся в памяти, потому что помогает почувствовать настроение природы.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зимой хранит особую красоту, которую нужно уметь замечать. Тютчев показывает: даже в безмолвии леса есть смысл и внутренний порядок, а не только внешняя неподвижность.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 читателя присмотреться к миру внимательнее. Когда деревья «спят» под снегом, тишина становится не пустотой, а способом услышать спокойствие и гармонию вокруг.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зимы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превращает зимний пейзаж в ощущение сказки.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смысл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— зима, лес, снег, сон и тишина. Они работают вместе: каждый из них добавляет новую грань общего настроения и помогает читателю «увидеть» картину.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напоминает волшебницу: она не просто существует, а словно действует. Благодаря этому время года превращается в сказочную силу, которая меняет привычный мир.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уснувшим: снег скрывает землю и ветви, делая всё вокруг цельным и неподвижным. Так рождается ощущение, что природа находится в состоянии тихого отдыха.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подчёркивает неподвижность картины. Когда исчезают шумы и движения, внимание естественно замирает — и у читателя появляется чувство спокойствия и тайны одновременно.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приёмы помогают создать образ зимнего леса как живого и таинственного.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связывают зримую зимнюю картину с ощущением «чуда»: лес кажется живым, а тишина — частью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стихотворения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согласованные фразы создают ощущение плавного движения и мягкого звучания. Благодаря этому легче представить тихий зимний сон и удержать настроение стихотворения после чтения.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создающие красоту текста
</a:t>
            </a:r>
            <a:endParaRPr lang="en-US" sz="281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понятна и близка школьному читателю, но она работает как «ключ» к образу. Точные слова быстро вызывают картину: заснеженный лес, спокойное пространство и неподвижность природы.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выражения, придающие зиме сказочный оттенок. Они помогают почувствовать, что зима — не просто погода, а особое состояние мира, где всё меняется и одновременно сохраняет гармонию.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развитию текста
</a:t>
            </a:r>
            <a:endParaRPr lang="en-US" sz="28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словно встречает зимнее волшебство, затем взгляд замедляется: лес становится неподвижным, звуки будто исчезают. В финале возникает ощущение тихой разгадки.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текста эмоциональное напряжение постепенно снижается и превращается в спокойное созерцание; последние строки добавляют мягкую «сказочную» загадочность.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на основе эмоционального прочтения текста (без численных измерений).
</a:t>
            </a:r>
            <a:endParaRPr lang="en-US" sz="14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стихотворения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«чародейка» — зима как живая сила. Она задаёт тон всему впечатлению и сразу делает пейзаж необычным, как будто привычная картина превращается в сказку.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Заснеженный лес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внимание сосредоточивается на лесу: снег укрывает деревья, скрывает детали. Пространство кажется неподвижным, а тишина становится частью самого описания.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природы и тишина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усиливается ощущение сна: всё замирает, и читатель начинает «слушать» тишину глазами. Мир остаётся живым, но спокойным, словно укрытым тайной.
</a:t>
            </a:r>
            <a:endParaRPr lang="en-US" sz="12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зимы кажется сказочным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«Чародейка» с первых строк: зима оживает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показана не как погода, а как персонаж: она действует, меняет мир и будто заколдовывает всё вокруг. Такое обращение сразу включает воображение. Поэтому читатель чувствует: перед ним не просто лес, а сказочный сюжет.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движений: снег скрывает «обычную» реальность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белым покровом деревья теряют привычные очертания и словно засыпают. Следы и звуки исчезают, и пространство становится гладким, тихим, почти немым. Возникает ощущение, что время остановилось, а мир заговорил тенью и светом.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волшебный знак: сон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впечатление держится на тишине и мягком покое. Природа кажется погружённой в сон, но не мёртвой: в ней сохраняется гармония. Благодаря этому сказочность проявляется не в чудесах «вне мира», а в особом взгляде на него.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Тютчева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пейзаж не фон, а участник событий: зима действует, лес «замирает», всё будто имеет внутреннюю жизнь и характер.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вокруг всё неподвижно, остаётся ощущение тайны. Поэт превращает привычный зимний вид в образ, который хочется разгадать.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тексте — не отсутствие звуков, а художественный приём. Она помогает почувствовать замедление и спокойствие, словно наступает общий сон природы.
</a:t>
            </a:r>
            <a:endParaRPr lang="en-US" sz="1367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 малом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зимнем эпизоде помещается сильное чувство. Тютчев показывает, как через несколько точных картинок можно выразить целый мир ощущений.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в стихотворении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зимняя неподвижность влияет на наблюдателя: человек успокаивается, начинает видеть красоту и прислушиваться к тайне.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возникает согласие: тишина природы вызывает у человека внимательность и мягкое спокойствие, а загадочность заставляет всматриваться ещё 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«Чародейкою Зимою...» (поэтическое наблюдение).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плавно и мягко, благодаря чему читатель будто тоже замедляет шаг. Это помогает передать зимнюю тишину: мир не спорит и не торопится, он просто существует спокойно.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стихотворения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делает текст похожим на короткую поэтическую зарисовку. В такой форме впечатление удерживается целиком, без лишних объяснений, и поэтому финальные строки воспринимаются особенно цельно.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строк поддерживает ощущение неподвижности. Слова как будто «приглушают» мир, создавая эффект тёмной глубины под снегом и лёгкой неподвижности в воздухе.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создаёт связь между описанием и переживанием: медленное течение впечатления соответствует картине сна природы. Читатель не просто видит лес, а постепенно входит в его тишину.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сильное впечатление от текста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формулировки работают как «точки» картины: они быстро складываются в образ и помогают запомнить стихотворение. Музыкальность закрепляет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опора текста — образность природы; именно она поддерживает остальные качества, поэтому впечатление становится ярким и цельным.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составляющих художественного эффекта (40/25/20/15) из описания к теме, без количественного измерения.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школьного изучения
</a:t>
            </a:r>
            <a:endParaRPr lang="en-US" sz="267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изучать как пример пейзажной лирики: он строится вокруг одной картины и показывает, как настроение меняется вместе с описанием зимнего леса.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разбирать средства выразительности — эпитеты, олицетворения, метафорические сравнения. Ученики видят, как «обычное» слово становится образным.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строк формируется целостное впечатление: поэзия не только украшает пейзаж, но и учит замечать красоту в тихих деталях, которые раньше могли казаться незаметными.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эффект рождается из сочетания тишины, сна и загадки: природа будто хранит своё спокойствие, а человек учится уважать это молчание и беречь внутреннее равновесие.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стихотворения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представлена как доброе и таинственное чудо природы. Тютчев соединяет наблюдение за лесом с поэтической фантазией, поэтому картина кажется живой и «необычной».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связана с тем, что красота мира открывается внимательному и чуткому человеку. Нужно не спешить и смотреть так, чтобы заметить скрытую гармонию.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Ф. И. Тютчева важно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«Чародейкою Зимою...» ценится за ясные образы, мягкое звучание и ощущение зимней сказки. Благодаря этому обычный пейзаж превращается в запоминающуюся картину, где природа — живая, загадочная и прекрасная.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2026-05-13T01:04:55Z</dcterms:created>
  <dcterms:modified xsi:type="dcterms:W3CDTF">2026-05-13T01:04:55Z</dcterms:modified>
</cp:coreProperties>
</file>