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страдательных причастий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страдательные причастия и почему это важно?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помогают точно описывать предметы, книги, задания и результаты действий. Они часто встречаются в учебных текстах, поэтому умение образовывать и узнавать их делает речь грамотнее и 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страдательное причастие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легко встретить слова: построенный дом, закрытая дверь, услышанный ответ. Такие примеры помогают быстрее понять смысл формы и отличить её от обычного прилагательного.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связь с глаголом-основой. В нём заметны и значение действия, и значение признака предмета, поэтому оно стоит на границе между глаголом и прилагательным.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называет признак предмета, связанный с действием другого лица или предмета: книга прочитана, тетрадь проверена. Предмет сам не действует, а испытывает действие.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отвечают на вопросы какой? какая? какое? какие? Поэтому их можно использовать как определение в предложении: написанная работа, решённая задача, выученные правила.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причастия с глаголом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 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образуются от глаголов: читать — читаемый, строить — строенный, решить — решённый. Общий корень показывает их родство и помогает увидеть исходное слово.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 цепочку: глагол → страдательное причастие → признак предмета по действию. Эта схема помогает при разборе слова и при выборе правильного суффикса.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не само действие, а его результат или признак: построенный дом уже построен, написанное письмо уже написано. Так форма передаёт завершённость или направленность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страдательное причастие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образовании формы от глагола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358885"/>
            <a:ext cx="4486275" cy="969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страдательных причастий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суффиксы настоящего и прошедшего времени с короткими примерами.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зависит от времени причастия и от того, от какого глагола оно образовано.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обозначают признак предмета, когда действие происходит в настоящий момент или повторяется: читаемый текст, решаемая задача, изучаемый материал.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переходные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образуются только от переходных глаголов несовершенного вида, потому что действие должно быть направлено на предмет: писать, читать, изучать.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глаголы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глаголы не образуют страдательных причастий настоящего времени. Их действие не переходит на предмет, поэтому форма с таким значением невозможна.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распознавать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эти формы легко узнать по суффиксам и смыслу. Если предмет испытывает действие прямо сейчас, перед нами страдательное причастие настоящего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и суффиксы настоящего времени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спряжение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глаголов I спряжения обычно образуются причастия с суффиксами -ем- и -ом-: решаемый, несомый, ведомый. Выбор формы связан с личными окончаниями глагола.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спряжение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глаголов II спряжения образуются формы с суффиксом -им-: видимый, хранимый, слышимый. Этот суффикс помогает быстро определить тип глагола-основы.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окончанием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 спряжение глагола, а уже потом выбирать суффикс причастия. Так правило работает надёжно и в упражнении, и в диктанте.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вызывает сомнение, полезно сравнить её с исходным глаголом: слышать — слышимый, хранить — хранимый. Сходство окончания и суффикса помогает проверить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формы настоящего времени встречаются заметно реже, чем формы прошедшего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теме, обобщение для урока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заданиях встречаются причастия на -ем-, -ом- и -им-, но не все глаголы дают такие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обозначают признак предмета после завершённого действия: написанный текст, построенный дом, решённая задача. Предмет уже получил результат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прошедшего времени образуются от переходных глаголов несовершенного и совершенного вида. Поэтому можно встретить и написанный, и открытый, и решённый.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очень удобны в описаниях, объявлениях и учебных текстах. Они позволяют коротко и точно сообщить, что уже было сделано.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6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запомнить примеры, но и видеть, от какого глагола образовано слово. Это помогает правильно определить значение и выбрать нужный суффикс.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прошедшего времени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суффикса зависит от исходного глагола и его основы; в ряде слов основа изменяется, поэтому форму нужно запоминать вместе с глаголом.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суффиксы страдательных причастий прошедшего времени и примеры их 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глагола к причастию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правилу образования страдательных причастий прошедшего времени.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где основа меняется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 — решённый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«решённый» помогает увидеть результат действия: задача уже решена. На иллюстрации удобно показать рядом глагол и причастие, чтобы заметить, как меняется основа и сохраняется общий корень. Такая пара хорошо запоминается в учебной тетради.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Купить — купленный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паре причастие сообщает не просто о предмете, а о действии, которое уже выполнено. Ученик видит связь: вещь куплена, значит, действие завершилось. Для рисунка подойдут магазин, пакет и подписи к обоим словам.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 — увиденный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заметно, что при образовании причастия форма слова меняется не только суффиксом. Пара «увидеть — увиденный» помогает запомнить, что исходный глагол и причастие нужно рассматривать вместе, а не по отдельности.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 и можно понять, кто его выполняет, перед нами чаще всего причастие. Оно сохраняет смысл процесса или результата, а не только качества предмета.
</a:t>
            </a:r>
            <a:endParaRPr lang="en-US" sz="1195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зависимые слова: жареный на сковороде картофель, крашеный в синий цвет забор. Такая связь с действием помогает отличить его от обычного прилагательного.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Сопоставляем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разобраться: «прочитанная книга» — причастие, а «жареный картофель» в привычном употреблении чаще воспринимается как прилагательное с признаком предмета.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постоянный признак и не сообщает о действии, оно ближе к прилагательному. Таковы слова «серебряный» или «жареный» в устойчивом значении.
</a:t>
            </a:r>
            <a:endParaRPr lang="en-US" sz="11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прошедшего времени чаще всего появляется двойная буква, потому что слово сохраняет связь с действием и результатом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 обычно пишутся в полных страдательных причастиях прошедшего времени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 Н и НН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когда в слове сохраняется связь с действием, а когда оно обозначает постоянный признак.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учебные примеры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 обычно указывает на причастие и действие, а одно Н чаще встречается в словах, которые называют признак предмета без явной связи с действием.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образовании причастий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ученикам даются слова, где нужно одновременно определить форму глагола и увидеть результат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на уроках русского языка; схема без точной статистики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затруднения связаны с анализом исходного глагола: без этого легко перепутать суффикс, вид и написание Н или НН.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исходный глагол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от какого глагола образовано слово. Без исходной формы трудно правильно определить значение, время и способ образования причастия.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вид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совершенный это вид или несовершенный. От этого зависит, может ли образоваться страдательное причастие настоящего или прошедшего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переходность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глагол обозначает действие, направленное на предмет. Именно такие глаголы чаще всего дают страдательные причастия, например «читать», «решать», «закрыть».
</a:t>
            </a:r>
            <a:endParaRPr lang="en-US" sz="1123" dirty="0"/>
          </a:p>
        </p:txBody>
      </p:sp>
      <p:sp>
        <p:nvSpPr>
          <p:cNvPr id="13" name="Text 5"/>
          <p:cNvSpPr txBox="1"/>
          <p:nvPr/>
        </p:nvSpPr>
        <p:spPr>
          <a:xfrm>
            <a:off x="1963000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суффикс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нужный суффикс по правилу: для настоящего времени или прошедшего. Здесь важно не торопиться и сверять форму с образцом.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772900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 и НН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проверить написание в полной форме. Так легче разобрать слова «сделанный», «читаемый», «закрытый», «решённый» и не допустить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после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Проверенная тетрадь показывает результат работы учителя. Слово связано с действием проверки, поэтому помогает увидеть, как причастие описывает предмет через завершённое действие.
</a:t>
            </a:r>
            <a:endParaRPr lang="en-US" sz="1118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для 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Нарисованный плакат напоминает о работе на уроках ИЗО, технологии или истории. В нём ясно слышится связь с действием, которое уже было выполнено.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Решаемая задача встречается на математике и показывает действие, которое происходит сейчас. Такое слово удобно для сравнения с формой «решённая задача».
</a:t>
            </a:r>
            <a:endParaRPr lang="en-US" sz="1252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Исправленная ошибка часто встречается в тетрадях по русскому языку. Такое словосочетание удобно для тренировки, потому что сразу видно связь со словом-действием.
</a:t>
            </a:r>
            <a:endParaRPr lang="en-US" sz="1154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Выученное правило помогает запомнить новый материал. Это обычный школьный пример, где причастие называет не просто предмет, а результат учебного действия.
</a:t>
            </a:r>
            <a:endParaRPr lang="en-US" sz="12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делает речь точнее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помогают назвать предмет через действие и его результат. Если помнить о виде, переходности, времени и суффиксах, а также различать причастие и прилагательное, писать станет заметно легче.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2026-05-28T06:06:17Z</dcterms:created>
  <dcterms:modified xsi:type="dcterms:W3CDTF">2026-05-28T06:06:17Z</dcterms:modified>
</cp:coreProperties>
</file>