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Индии: горы, леса, пустыни и океан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удивительной природе Индии!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Индия: страна гор, рек и океанов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лежит в Южной Азии и удивляет множеством природных зон. Здесь соседствуют холодные Гималаи, тёплые равнины, влажные леса и сухие пустыни, поэтому пейзажи меняются очень быстро, почти как картинки в книге.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 — высокие горы на севере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889450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высокие вершины
</a:t>
            </a:r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 поднимаются очень высоко, и на их вершинах круглый год лежат снег и лёд. Это место кажется почти сказочным, но там действительно очень суровые условия.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561135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склоны
</a:t>
            </a:r>
            <a:pPr algn="l" indent="0" marL="0">
              <a:lnSpc>
                <a:spcPct val="115000"/>
              </a:lnSpc>
              <a:buNone/>
            </a:pPr>
            <a:r>
              <a:rPr lang="en-US" sz="101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снегов начинаются леса с соснами, елями и рододендронами. Эти растения умеют расти в прохладном воздухе и помогают горным склонам оставаться зелёными.
</a:t>
            </a:r>
            <a:endParaRPr lang="en-US" sz="1010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23282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 великих рек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Гималаях рождаются крупные реки Индии. Талая вода со склонов питает поля, города и деревни, а потом несёт жизнь далеко вниз по равнинам.
</a:t>
            </a:r>
            <a:endParaRPr lang="en-US" sz="1113" dirty="0"/>
          </a:p>
        </p:txBody>
      </p:sp>
      <p:sp>
        <p:nvSpPr>
          <p:cNvPr id="12" name="Text 5"/>
          <p:cNvSpPr txBox="1"/>
          <p:nvPr/>
        </p:nvSpPr>
        <p:spPr>
          <a:xfrm>
            <a:off x="775200" y="390449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холодных гор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живут снежный барс, гималайский tahr и другие обитатели, которым нравится свежий воздух. Они отлично приспособились к камням, снегу и крутым тропам.
</a:t>
            </a:r>
            <a:endParaRPr lang="en-US" sz="10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Ганг — главная река Индии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воды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Ганг даёт воду людям и помогает им в повседневной жизни. Без таких рек было бы труднее выращивать урожай, готовить еду и заботиться о животных.
</a:t>
            </a:r>
            <a:endParaRPr lang="en-US" sz="806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долине Ганга земля очень плодородная. Здесь выращивают рис, пшеницу и сахарный тростник, потому что река приносит влагу и делает почву особенно хорошей для растений.
</a:t>
            </a:r>
            <a:endParaRPr lang="en-US" sz="756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птиц и черепах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берегах реки живут птицы, черепахи и другие водные животные. Они находят здесь пищу, укрытие и спокойные места, где можно жить рядом с водой.
</a:t>
            </a:r>
            <a:endParaRPr lang="en-US" sz="809" dirty="0"/>
          </a:p>
        </p:txBody>
      </p:sp>
      <p:sp>
        <p:nvSpPr>
          <p:cNvPr id="13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 люди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жителей Индии Ганг — не просто река, а важная часть жизни и труда. Рядом с ним удобно строить поселения и ухаживать за полями.
</a:t>
            </a:r>
            <a:endParaRPr lang="en-US" sz="84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Индо-Гангская равнина — зелёные поля и города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2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мягкая почва, много рек и тёплая погода. Такие условия отлично подходят для растений, поэтому равнину часто называют одной из самых богатых земель страны.
</a:t>
            </a:r>
            <a:endParaRPr lang="en-US" sz="939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Урожайные поля
</a:t>
            </a:r>
            <a:pPr algn="l" indent="0" marL="0">
              <a:lnSpc>
                <a:spcPct val="115000"/>
              </a:lnSpc>
              <a:buNone/>
            </a:pPr>
            <a:r>
              <a:rPr lang="en-US" sz="2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равнине выращивают рис, пшеницу, овощи и хлопок. Фермеры ценят этот край за хорошую воду и долгий тёплый сезон, который помогает урожаю созревать.
</a:t>
            </a:r>
            <a:endParaRPr lang="en-US" sz="971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расположены многие крупные города Индии. Людям удобно жить рядом с реками, дорогами и плодородными полями, где проще работать и путешествовать.
</a:t>
            </a:r>
            <a:endParaRPr lang="en-US" sz="93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 воды
</a:t>
            </a:r>
            <a:pPr algn="l" indent="0" marL="0">
              <a:lnSpc>
                <a:spcPct val="115000"/>
              </a:lnSpc>
              <a:buNone/>
            </a:pPr>
            <a:r>
              <a:rPr lang="en-US" sz="2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делают этот край особенно удобным для жизни. Вода нужна и людям, и растениям, а ещё помогает перевозить товары и связывать разные части страны.
</a:t>
            </a:r>
            <a:endParaRPr lang="en-US" sz="97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Индии приходит муссон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сезонные ветры приносят влажный воздух с океана на сушу.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Гаты — зелёные горы у океана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Горная цепь у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Гаты тянутся вдоль западного берега Индии, словно длинная зелёная стена. Они встречают влажные ветры с океана и помогают природе здесь оставаться особенно пышной.
</a:t>
            </a:r>
            <a:endParaRPr lang="en-US" sz="917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дожди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этих склонах часто идут дожди, поэтому леса растут густо и высоко. Влага делает землю мягкой, а растения — сочными и яркими, почти как в сказке.
</a:t>
            </a:r>
            <a:endParaRPr lang="en-US" sz="917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Западных Гатах живут редкие растения и животные. Здесь можно встретить слонов, леопардов, обезьян и множество ярких птиц, которым нравится тёплый влажный климат.
</a:t>
            </a:r>
            <a:endParaRPr lang="en-US" sz="917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район считается одним из самых богатых природных уголков Индии. Разные леса, горы и животные делают его очень важным для всей страны.
</a:t>
            </a:r>
            <a:endParaRPr lang="en-US" sz="91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Тар — жаркий и сухой край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842375" y="2002700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жара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Тар находится на северо-западе Индии, и днём там очень жарко. Солнце светит так сильно, что песок и камни быстро нагреваются.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33123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здесь совсем немного, поэтому растения и животные должны быть очень выносливыми. Каждый капельный запас воды в пустыне — настоящая ценность.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386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Таре растут колючие кустарники, редкие травы и другие стойкие растения. Они умеют долго обходиться без влаги и защищаются от жара маленькими листьями и колючками.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51461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пустыни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живут верблюды, лисицы, ящерицы и змеи. Они научились находить тень, экономить воду и переносить сухой климат лучше, чем многие другие животные.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— дом для многих животных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36175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и влажный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тропических лесах Индии почти всегда тепло и часто идут дожди. Из-за этого деревья растут быстро, а всё вокруг кажется очень зелёным.
</a:t>
            </a:r>
            <a:endParaRPr lang="en-US" sz="980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374785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Укрытие для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Густые кроны и высокие стволы помогают животным прятаться от жары и опасностей. В лесу легче найти безопасное место для отдыха и воспитания детёнышей.
</a:t>
            </a:r>
            <a:endParaRPr lang="en-US" sz="980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2913396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 вода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дают много пищи: плоды, листья, семена и насекомых. А ещё здесь всегда есть влага, поэтому животным не нужно далеко уходить в поисках воды.
</a:t>
            </a:r>
            <a:endParaRPr lang="en-US" sz="980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451994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обитатели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тропических лесах живут тигры, слоны, обезьяны, павлины и носороги. Каждый из них по-своему важен для леса и делает его живым и шумным.
</a:t>
            </a:r>
            <a:endParaRPr lang="en-US" sz="980" dirty="0"/>
          </a:p>
        </p:txBody>
      </p:sp>
      <p:sp>
        <p:nvSpPr>
          <p:cNvPr id="14" name="Text 6"/>
          <p:cNvSpPr txBox="1"/>
          <p:nvPr/>
        </p:nvSpPr>
        <p:spPr>
          <a:xfrm>
            <a:off x="775200" y="3990601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Чище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растения помогают очищать воздух и делают природу вокруг приятнее. Поэтому тропические леса полезны не только животным, но и людям.
</a:t>
            </a:r>
            <a:endParaRPr lang="en-US" sz="98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бенгальском тигре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Хозяин лесной тропы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Бенгальский тигр идёт по лесу почти бесшумно, хотя он очень большой. Его полоски помогают прятаться среди травы и теней. Такой охотник предпочитает жить один и любит прохладные укромные места у воды.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под защитой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тиграм было безопаснее, в Индии создают национальные парки и заповедники. Там меньше опасностей, а лес остаётся целым. В таких местах тигрица может спокойно растить детёнышей, а люди учатся беречь дикую природу.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60185"/>
            <a:ext cx="273600" cy="21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5625" y="3461294"/>
            <a:ext cx="273600" cy="21888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Слон, павлин и обезьяны — знакомые жители Индии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слон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слон — одно из самых крупных наземных животных страны. Он умён, хорошо запоминает дороги и помогает людям в лесных районах, хотя сегодня нуждается в бережной защите.
</a:t>
            </a:r>
            <a:endParaRPr lang="en-US" sz="854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Павлин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Павлин — национальная птица Индии. Его легко узнать по яркому хвосту и красивым перьям, которые он раскрывает, будто маленький живой веер на прогулке.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Обезьяны рядом с людьми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Обезьяны часто встречаются возле храмов, парков и деревень. Они любопытные и ловкие, но людям важно не кормить их, чтобы животные не теряли осторожность и привычку искать пищу самостоятельно.
</a:t>
            </a:r>
            <a:endParaRPr lang="en-US" sz="85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Индии — море, рыба и мангры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береговая линия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омывается морями и заливом, поэтому у неё очень длинные берега. Здесь находятся порты, рыбацкие посёлки и пляжи, где жизнь всегда связана с водой и ветром.
</a:t>
            </a:r>
            <a:endParaRPr lang="en-US" sz="756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прибрежных водах живут рыбы, крабы, черепахи и морские птицы. Для многих животных берег — это место, где можно кормиться, прятаться и выводить детёнышей.
</a:t>
            </a:r>
            <a:endParaRPr lang="en-US" sz="756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Мангровые леса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Мангры растут там, где почва часто бывает затоплена солёной водой. Их корни удерживают землю, а сами деревья помогают берегу не размываться во время волн и штормов.
</a:t>
            </a:r>
            <a:endParaRPr lang="en-US" sz="756" dirty="0"/>
          </a:p>
        </p:txBody>
      </p:sp>
      <p:sp>
        <p:nvSpPr>
          <p:cNvPr id="13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юге и востоке мангровые заросли словно природный щит. Они уменьшают силу ветра и волн, поэтому берегам легче переживать непогоду и сильные морские приливы.
</a:t>
            </a:r>
            <a:endParaRPr lang="en-US" sz="75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мангрового леса Сундарбаны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над водой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Сундарбаны выглядят так, будто деревья решили поселиться прямо в воде. Между корней медленно проходят лодки, а над водой кружат птицы. Это место кажется тихим, но здесь каждый куст и каждая тропинка важны для жизни многих животных.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Страж берегов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начинается шторм, мангровые деревья принимают на себя силу ветра и волн. Их корни держат землю крепко, как большие пальцы-«держатели». Благодаря этому берег меньше размывается, а рекам и дельте легче сохранять свою форму.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539" y="2007275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1693" y="2007275"/>
            <a:ext cx="3423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2385" y="2007275"/>
            <a:ext cx="3423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3432" y="2007275"/>
            <a:ext cx="391200" cy="39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8474" y="2025675"/>
            <a:ext cx="398700" cy="354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Индии: чай, бананы, кокосы и лотос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58575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Чайные кусты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особенно хорошо растёт на влажных склонах и в прохладных горах. Из его листьев делают напиток, который любят во многих семьях Индии и по всему миру.
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257278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Бананы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Бананы растут в тёплых районах, где много солнца и влаги. Их широкие листья помогают растению быстро набирать силу, а плоды становятся важной пищей для людей.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3931203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Бамбук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Бамбук быстро растёт и образует густые заросли. Его используют для построек, мебели и поделок, а в природе он служит укрытием для птиц и мелких животных.
</a:t>
            </a:r>
            <a:endParaRPr lang="en-US" sz="700" dirty="0"/>
          </a:p>
        </p:txBody>
      </p:sp>
      <p:sp>
        <p:nvSpPr>
          <p:cNvPr id="13" name="Text 5"/>
          <p:cNvSpPr txBox="1"/>
          <p:nvPr/>
        </p:nvSpPr>
        <p:spPr>
          <a:xfrm>
            <a:off x="5629932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Кокосовые пальмы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Кокосовые пальмы тянутся к свету на тёплом побережье. Их высокие стволы и большие листья хорошо подходят для жаркого климата, а плоды дают воду и мякоть.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7318724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Лотос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Лотос — красивый водный цветок и важный символ Индии. Он растёт в тёплой воде, раскрывается утром и словно напоминает, как прекрасна природа даже в тихом пруду.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природа по сезонам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жаркое лето, муссоны и более сухая зима влияют на реки, поля, растения и животных Индии.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Индии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редких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национальных парках животные живут в более безопасных условиях, чем рядом с шумными дорогами и городами. Здесь охраняют тигров, носорогов, слонов и многих птиц.
</a:t>
            </a:r>
            <a:endParaRPr lang="en-US" sz="917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Казиранга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Казиранга известен тем, что помогает сохранять индийского однорогого носорога. В таких парках животным хватает пространства, воды и травы, а людям можно наблюдать природу, не мешая ей.
</a:t>
            </a:r>
            <a:endParaRPr lang="en-US" sz="917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Рантхамбор и Джим-Корбетт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парки помогают защищать тигров и других лесных жителей. Там следят за порядком, ограничивают опасную охоту и сохраняют места, где животные могут спокойно жить и растить детёнышей.
</a:t>
            </a:r>
            <a:endParaRPr lang="en-US" sz="917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они нужны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Заповедные территории сохраняют не только животных, но и леса, реки и растения. Это как большая природная копилка, которую важно не тратить, а беречь для будущих поколений.
</a:t>
            </a:r>
            <a:endParaRPr lang="en-US" sz="91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истории о том, почему природе Индии нужна защита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становится тише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 вырубают, птицам и зверям становится некуда уходить. Тропы исчезают, тень пропадает, а дом для многих животных превращается в открытое и опасное место. Поэтому деревья сажают снова, чтобы лес мог вернуться.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просит чистоты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воду попадает мусор, река теряет свою силу помогать людям и животным. Рыбам труднее жить, а берега становятся грязными. Поэтому в Индии берегут реки, убирают мусор и стараются не загрязнять воду.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природа Индии удивляет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снег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Индии стоят высокие Гималаи, где вершины часто покрыты снегом. Рядом с ними можно увидеть прохладные леса, быстрые реки и животных, которым нравится холодный воздух.
</a:t>
            </a:r>
            <a:endParaRPr lang="en-US" sz="756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Жаркие пустыни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северо-западе раскинулась пустыня Тар. Там мало воды, зато много света, песка и выносливых растений, которые умеют жить даже в очень сухих местах.
</a:t>
            </a:r>
            <a:endParaRPr lang="en-US" sz="778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леса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влажных районах Индии растут густые леса, где всё шумит, шуршит и поёт. Такие места похожи на большой природный дом для тигров, слонов, обезьян и птиц.
</a:t>
            </a:r>
            <a:endParaRPr lang="en-US" sz="766" dirty="0"/>
          </a:p>
        </p:txBody>
      </p:sp>
      <p:sp>
        <p:nvSpPr>
          <p:cNvPr id="13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море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берегов Индии море приносит свежий ветер, рыбу и красивые прибрежные пейзажи. Здесь можно увидеть мангры, черепах и множество птиц, которые любят жить рядом с водой.
</a:t>
            </a:r>
            <a:endParaRPr lang="en-US" sz="75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берега дают место рыбам, птицам, черепахам и манграм, а ещё соединяют природу Индии с морями и заливами.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 / Government of India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7 500 км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длины у береговой линии Индии, и это помогает стране быть богатой морской природой.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500" y="2962482"/>
            <a:ext cx="8490300" cy="18738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Индии — богатство, которое нужно беречь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удивляет горными вершинами, лесами, пустынями и морскими берегами. Если беречь воду, деревья и животных, это красивое богатство будет радовать ещё очень долго.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2026-05-26T07:47:48Z</dcterms:created>
  <dcterms:modified xsi:type="dcterms:W3CDTF">2026-05-26T07:47:48Z</dcterms:modified>
</cp:coreProperties>
</file>