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выразительные и изобразительные интонации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чувствовать и рисовать звуками одновременно.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дети учатся слышать, как мелодия передаёт чувства, характер и даже звуки вокруг нас. Эта тема помогает лучше петь, слушать и читать выразительно.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без слов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выразительная интонация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её характер влияют высота звуков, громкость, темп и сила звучания. Один и тот же мотив может стать мягким, строгим, весёлым или печальным.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интонация показывает, что чувствует музыка: радость, грусть, тревогу, ласку или удивление. Мы слышим это по тому, как звучит мелодия.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интонация помогает понять героя песни или сказки. Даже без слов слушатель угадывает настроение и отношение музыки к событию.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изобразительная интонация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Изобразительная интонация не только передаёт чувство, но и напоминает звуки мира: дождь, шаги, звон колокольчика, шорох листьев или свист ветра.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композитор использует повторяющиеся звуки, особый ритм, короткие и длинные ноты, а ещё ускорение или замедление движения музыки.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такую музыку, можно словно увидеть картинку. Она не рисует красками, но очень убедительно показывает движение и звучание.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 — доброе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звучит плавно и нежно, она может передавать приветствие, заботу или радость встречи. Слушатель сразу чувствует тёплое 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— движение 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сделать тот же звук более чётким и ритмичным — и он начнёт напоминать шаги, прыжки или лёгкий стук. Музыка будто начинает двигаться.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— два смысла
</a:t>
            </a:r>
            <a:endParaRPr lang="en-US" sz="4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45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8895" y="2915264"/>
            <a:ext cx="4041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двух видов интонации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выразительная, и изобразительная интонация используют темп. Быстрое движение может передавать радость или бег, а медленное — спокойствие, осторожность или сонное настроение.
</a:t>
            </a:r>
            <a:endParaRPr lang="en-US" sz="2163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помогает сделать музыку заметной и понятной. Тихое звучание создаёт нежность или тайну, а громкое может передавать волнение, силу или шумное действие.
</a:t>
            </a:r>
            <a:endParaRPr lang="en-US" sz="2268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 меняют характер мелодии и её образ. Высота помогает показать вопрос, испуг, звонкость, тяжесть или лёгкое подпрыгивание.
</a:t>
            </a:r>
            <a:endParaRPr lang="en-US" sz="2415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музыку живой. Он может быть плавным, как покачивание, или чётким, как шаги. Поэтому один приём сразу помогает и чувствовать, и представлять.
</a:t>
            </a:r>
            <a:endParaRPr lang="en-US" sz="2363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интонации делают музыку яркой и понятной. Слушатель слышит не только ноты, но и настроение, героя, событие или звук окружающего мира.
</a:t>
            </a:r>
            <a:endParaRPr lang="en-US" sz="2415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отличаются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больше связана с эмоциями, вторая — с картинкой и звучащим миром. Но в одном произведении они часто идут рядом и не спорят.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интонация отвечает на вопрос: что чувствует музыка? Она помогает услышать настроение, характер героя и его отношение к событию или словам.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Изобразительная интонация отвечает на вопрос: что музыка показывает или напоминает? Она создаёт образ звука, движения, природы или какого-нибудь действия.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мелодия умеет делать сразу два дела: грустить и изображать дождь, веселиться и напоминать прыжки. Вот это музыкальная ловкость!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соединяет чувство и образ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настроения героя рождается музыкальная картинка.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4655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0005" y="28397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21955" y="2827747"/>
            <a:ext cx="4608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003805" y="2827747"/>
            <a:ext cx="5376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звучат вместе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можно услышать и настроение, и образ действия. Например, радостная мелодия может одновременно напоминать прыгающего зайчика или весёлый дождик.
</a:t>
            </a:r>
            <a:endParaRPr lang="en-US" sz="2269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музыка помогает каждому герою заговорить своим голосом. Добрый персонаж звучит мягко, а хитрый или сердитый — резко и выразительно.
</a:t>
            </a:r>
            <a:endParaRPr lang="en-US" sz="2300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сказки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особенно заметны ласковое чувство и плавное укачивание. Музыка звучит спокойно, словно бережно качает малыша в тёплой тишине.
</a:t>
            </a:r>
            <a:endParaRPr lang="en-US" sz="2300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танцевальной музыке весёлое настроение соединяется с ритмом шагов, поворотов и прыжков. Сразу хочется двигаться, даже если сидишь за партой.
</a:t>
            </a:r>
            <a:endParaRPr lang="en-US" sz="2208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мелодии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природе часто изображает дождь, ветер, шорох листьев или звон капель. При этом она может передавать и спокойствие, и радость, и удивление.
</a:t>
            </a:r>
            <a:endParaRPr lang="en-US" sz="2260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 природе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сказке и в музыкальном спектакле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музыкальной сказке Лиса может звучать мягко и скользко, будто крадётся по тропинке. А потом в мелодии появляются быстрые короткие звуки, словно шорох лапок и тихие шаги. Сразу ясно: герой не спит, а что-то задумал.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говорит тонко и хитро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смелого героя музыка обычно твёрдая и уверенная. Ритм становится чётким, а звучание — более сильным, как шаги по мостовой. Такая интонация показывает характер без длинных объяснений: герой не трусит, а идёт навстречу приключениям.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9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шагает вперёд
</a:t>
            </a:r>
            <a:endParaRPr lang="en-US" sz="2729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 напуган, музыка может стать тихой, прерывистой и торопливой. В ней слышатся короткие звуки, как робкий стук или шорох в кустах. Слушатель сразу представляет, как зверёк оглядывается по сторонам и ищет безопасное место.
</a:t>
            </a:r>
            <a:endParaRPr lang="en-US" sz="2200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Испуганный зверёк прячется в тишине
</a:t>
            </a:r>
            <a:endParaRPr lang="en-US" sz="26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помогает понять смысл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речи и музыке подсказывает, что происходит: вопрос это, просьба, радость или тревога. Мы слышим это по высоте, силе, темпу и даже по паузам.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интонация помогает уловить характер мелодии: она может быть спокойной, настороженной, лёгкой или тяжёлой. Без слов слушатель всё равно чувствует настроение пьесы.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музыка похожа на разговор: вместо фраз звучат ноты, а вместо букв — выразительные звуковые жесты. Они сразу намекают, о чём «говорит» мелодия.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можно показать голосом и инструментом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слышим звук
</a:t>
            </a:r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замечает, что хочет показать: капли дождя, шаги, звон колокольчика или шорох листьев. От этого зависит, каким будет звучание.
</a:t>
            </a:r>
            <a:endParaRPr lang="en-US" sz="2473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Соединяем голос и 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может шептать, звенеть, тянуть звук или стучать ритм. Инструмент поддерживает образ и делает его ярче, как будто добавляет краски к картинке.
</a:t>
            </a:r>
            <a:endParaRPr lang="en-US" sz="2529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Выбираем способ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подходят короткие повторы, плавные ноты, ритмичные удары и резкие акценты. Они помогают нарисовать звук так, чтобы его можно было «услышать глазами».
</a:t>
            </a:r>
            <a:endParaRPr lang="en-US" sz="2163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Получаем музыкальный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звучит вместе, возникает понятная звуковая сцена. Так в песнях и пьесах природа, движение и предметы оживают без единого слова.
</a:t>
            </a:r>
            <a:endParaRPr lang="en-US" sz="24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84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845" y="2915264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24345" y="2948164"/>
            <a:ext cx="835200" cy="742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легче всего передать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 обычно звучит быстрее, светлее и легче. Она словно подпрыгивает, поэтому слушатель сразу чувствует бодрое и праздничное настроение.
</a:t>
            </a:r>
            <a:endParaRPr lang="en-US" sz="2188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хорошо слышно в коротких резких звуках, внезапных паузах и скачках мелодии. Музыка как будто сама говорит: «Вот это сюрприз!»
</a:t>
            </a:r>
            <a:endParaRPr lang="en-US" sz="2500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мелодия чаще бывает медленной, мягкой и плавной. Она движется спокойно, без спешки, и помогает услышать тихое, задумчивое настроение.
</a:t>
            </a:r>
            <a:endParaRPr lang="en-US" sz="2415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передают тихий голос, плавное движение мелодии и мягкий тембр. Такое звучание напоминает добрые слова, сказанные очень бережно.
</a:t>
            </a:r>
            <a:endParaRPr lang="en-US" sz="2415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слышно в лёгких вопросительных интонациях, осторожных подъёмах и маленьких паузах. Музыка будто прислушивается и хочет узнать что-то новое.
</a:t>
            </a:r>
            <a:endParaRPr lang="en-US" sz="2173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интонацию выразительной и изобразительной
</a:t>
            </a:r>
            <a:endParaRPr lang="en-US" sz="4342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превратить чувство или образ в понятное звучание для пения, чтения стихов и игры на инструментах.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музыка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Тихие, плавные звуки легко напоминают капли дождя, а повторяющийся ритм — стук по крыше. Музыка как будто рисует серое небо, лужи и осторожные шаги.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светлеет, в ней появляется радость после дождя. Тогда один и тот же рисунок одновременно изображает природу и передаёт спокойное, ясное настроение.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слышать разницу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поют, двигаются и слушают внимательно, разница между интонациями становится заметнее. Так слух тренируется без скуки и длинных объяснений.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понять, как голос и инструмент передают настроение. Один звук может быть ласковым, а другой — колючим, как ёжик после сна.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легко услышать, когда мелодия звучит весело, сердито или будто шуршит. Музыкальный образ становится почти как игра: угадай, что сейчас происходит.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8–10 лет быстро замечают контрасты: громко и тихо, быстро и медленно, высоко и низко. Такие различия сразу делают музыку понятной и интересной.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интонации быть яркой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темп и монотонное повторение прячут важные звуки. Без изменений высоты и акцентов музыка теряет и чувство, и образ.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звучит одинаково громко и ровно, мелодия становится скучной. Тогда трудно услышать, где в ней радость, вопрос или осторожный шаг.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шум тоже мешает: он заглушает мелодию, как будто кто-то слишком громко шуршит страницами. Чтобы музыка «заговорила», ей нужна ясность.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чтении по ролям и в пении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голоса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персонажа может быть свой голос: высокий или низкий, мягкий или твёрдый, быстрый или медленный. Так сразу слышно, кто удивлён, кто спокоен, а кто хочет пошутить.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помогает играть роль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и диалоге интонация помогает сделать роль живой и понятной. Даже без костюма герой начинает звучать по-своему, почти как настоящий маленький артист.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две интонации работают вместе в музыке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настроение героя и звуковая картинка соединяются в единую музыкальную сцену.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и чувствовать, и рисовать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интонация показывает эмоции, а изобразительная помогает услышать звуки и движения. Вместе они делают музыку понятной, живой и похожей на маленькую историю без слов.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2026-05-24T20:13:55Z</dcterms:created>
  <dcterms:modified xsi:type="dcterms:W3CDTF">2026-05-24T20:13:55Z</dcterms:modified>
</cp:coreProperties>
</file>