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органические вещества клетки: строение, свойства и 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определяют строение клетки, её работу и жизненные свойства.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присутствуют во всех живых клетках и входят в число главных органических веществ. Их разнообразие огромно: в организме человека насчитываются десятки тысяч белков, и каждый выполняет строго определённую роль в жизни клетки и 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белки занимают особое место в клетке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 — строительные единицы белков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имеет аминогруппу, карбоксильную группу, атом водорода и радикал R. Именно радикал определяет различия в свойствах аминокислот и их поведение в составе белка.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аминокислот относится к незаменимым: организм не может синтезировать их в достаточном количестве. Поэтому они должны регулярно поступать с пищей, чтобы обеспечивать нормальный обмен веществ.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строится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молекула образована последовательным соединением аминокислот в длинную цепь. Такая цепь может включать десятки, сотни и даже тысячи остатков, образуя основу будущей белковой структуры.
</a:t>
            </a:r>
            <a:endParaRPr lang="en-US" sz="960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белков человека входят 20 основных аминокислот. Их сочетания в разных последовательностях создают огромное число вариантов белков с различными свойствами, формой и биологической функцией.
</a:t>
            </a:r>
            <a:endParaRPr lang="en-US" sz="925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аминокислот определяет химические и биологические особенности белка. Даже небольшие различия в составе могут заметно менять поведение молекулы в клетке и её функциональные возможности.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 и образование полипептидной цепи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конденсации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пептидной связи выделяется молекула воды, поэтому процесс относят к реакциям конденсации. Так аминокислоты соединяются без потери общей упорядоченности молекулы.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Пептиды и полипептиды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нескольких аминокислот формируются пептиды, а из длинных цепей — полипептиды. Они могут содержать десятки и сотни аминокислотных остатков и служат основой для будущих белков.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 образуется между карбоксильной группой одной аминокислоты и аминогруппой другой. Это прочное соединение становится основой построения белковой цепи.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записывают в определённом направлении, чтобы точно передать строение цепи. Это важно для понимания структуры белка и предсказания его свойств.
</a:t>
            </a:r>
            <a:endParaRPr lang="en-US" sz="10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белка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 — это строго определённый порядок аминокислот в полипептидной цепи. Именно он задаёт индивидуальность белка и отличает его от других молекул того же класса.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сворачивания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определяет дальнейшее пространственное сворачивание белка. Иначе говоря, порядок аминокислот становится «инструкцией» для формирования всех последующих уровней организации.
</a:t>
            </a:r>
            <a:endParaRPr lang="en-US" sz="1049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одна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замена одной аминокислоты способна нарушить работу белка, если изменится его форма или активный центр. Примером служат нарушения структуры гемоглобина при серповидноклеточной анемии.
</a:t>
            </a:r>
            <a:endParaRPr lang="en-US" sz="1076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кодируется в ДНК через генетическую информацию. Поэтому изменения в гене могут привести к перестройке белковой цепи и изменению свойств готовой молекулы.
</a:t>
            </a:r>
            <a:endParaRPr lang="en-US" sz="10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21" y="1394038"/>
            <a:ext cx="474315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белка формируется поэтапно, а его биологическая активность зависит от сохранности каждого уровня организации.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химии о строении белков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уровня организации белка и их ключевые признаки. Она помогает увидеть, как последовательность аминокислот превращается в функциональную молекулу.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белковой молекулы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синтеза и созревания белковой молекулы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функциональному белку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структура: α-спираль и β-слой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 формируется благодаря водородным связям между группами пептидного остова. Они удерживают цепь в упорядоченной форме, не затрагивая радикалы аминокислот.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α-спираль придаёт молекуле компактность и упругость. Она характерна для кератина, который входит в состав волос, ногтей и наружного слоя кожи.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α-спираль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β-структуры образуют более вытянутую и плотную конфигурацию. Они встречаются, например, в фиброине шёлка и обеспечивают материалу прочность и устойчивость.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β-складчатый слой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 делает белки более прочными и устойчивыми к деформации. Благодаря ей молекула получает нужную организацию для последующего сворачивания и выполнения своей роли.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смысл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функций белков по школьному курсу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работают не по одной, а сразу по нескольким направлениям: от катализаторов до рецепторов. Такое разнообразие делает их центральными участниками жизни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ферменты, а остальные функции дополняют друг друга, обеспечивая целостную работу клетки.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 клетке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биологические катализаторы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значительно ускоряют химические реакции в клетке, не расходуясь в процессе. Благодаря им обмен веществ идёт с нужной скоростью даже при мягких условиях организма.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меняется при изменении температуры, pH и состава среды. Небольшие отклонения могут снижать скорость реакции, а сильные — нарушать работу белка.
</a:t>
            </a:r>
            <a:endParaRPr lang="en-US" sz="90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связывает только определённый субстрат. Такая специфичность связана с формой активного центра, который подходит молекуле-мишени как ключ к замку.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и потеря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высоких температурах и резких химических воздействиях структура фермента разрушается. Белок теряет форму активного центра и перестаёт выполнять каталитическую функцию.
</a:t>
            </a:r>
            <a:endParaRPr lang="en-US" sz="8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образует прочный каркас соединительной ткани. Он придаёт сухожилиям, хрящам и коже механическую устойчивость, помогая тканям выдерживать нагрузку и сохранять форму при постоянных изменениях.
</a:t>
            </a:r>
            <a:endParaRPr lang="en-US" sz="753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 — основной белок волос, ногтей и наружных покровов. Его плотная структура защищает клетки от повреждений, уменьшает потерю воды и повышает устойчивость тканей к внешним воздействиям.
</a:t>
            </a:r>
            <a:endParaRPr lang="en-US" sz="763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находится в эритроцитах и связывает кислород в лёгких, а затем отдаёт его в тканях. Благодаря этому белку клетки получают условия для эффективного клеточного дыхания.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 обеспечивают перенос веществ, распознавание сигналов и работу рецепторов. Они помогают клетке «узнавать» внешние воздействия и точно отвечать на изменения среды.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 транспортные белки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26605"/>
            <a:ext cx="4374900" cy="1048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«Белки»; данные соответствуют школьному курсу биологии.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белки выполняют разные, но одинаково важные задачи в организме: транспорт, регуляцию, защиту, движение и опорную функцию.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два примера показывают принцип: один класс молекул может участвовать в совершенно разных процессах, от транспорта газов до гормональной регуляции.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 и их биологические функции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причины нарушения структуры белка и возможное восстановление при мягких условиях.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и ренатурация белков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«Белки»; значения на диаграмме носят иллюстративный характер.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белки реагируют на внешние воздействия по-разному, но особенно уязвимы их слабые связи. Именно поэтому изменение среды быстро отражается на функции молекулы.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нагреванием и изменением pH: они чаще всего нарушают пространственную структуру и приводят к потере активности.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свойства белков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обмен веществ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большинство химических реакций в клетке, снижая энергетический барьер. Без них обмен веществ шёл бы слишком медленно, чтобы поддерживать жизнь и постоянное обновление структур.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регулируют синтез веществ, активность генов и работу клеточных систем. Они помогают организму точно распределять ресурсы, согласовывая процессы роста, развития и адаптации к условиям среды.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углеводов и жиров белки могут использоваться как энергетический резерв. Однако это не их основная роль, поэтому такой путь связан с нерациональной потерей ценного строительного материала.
</a:t>
            </a:r>
            <a:endParaRPr lang="en-US" sz="1294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переносят кислород, ионы, гормоны и другие молекулы. Такой транспорт обеспечивает доставку нужных веществ туда, где они необходимы, и поддерживает равновесие в клетке и организме.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ценность белков пищи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растительных продуктах набор аминокислот неполный, хотя сами белки тоже необходимы. Поэтому их ценность возрастает при сочетании разных продуктов в пределах одного рациона.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хорошо дополняют злаки, а орехи — крупы и овощные блюда. Такое комбинирование помогает приблизить рацион к полноценному аминокислотному составу без строгих ограничений.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белок содержит весь набор незаменимых аминокислот в нужных соотношениях. К таким источникам относят яйца, молоко, рыбу и мясо, которые особенно важны в период роста.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повышает вероятность того, что организм получит достаточное количество незаменимых аминокислот. Это особенно важно для подростков, когда активно растут ткани и формируются органы.
</a:t>
            </a:r>
            <a:endParaRPr lang="en-US" sz="10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99879"/>
            <a:ext cx="8064000" cy="22413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ограниченный список показывает принцип: сочетание животных и растительных продуктов помогает закрывать потребность в незаменимых аминокислотах.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 и основам рационального питания.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названия незаменимых аминокислот с привычными продуктами питания и увидеть, как разнообразие рациона поддерживает белковый обмен.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 и пищевые источники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белкового обмена и их последствия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белка в рационе замедляются рост, восстановление тканей и обновление клеток. Организму становится труднее поддерживать мышечную массу, иммунную защиту и нормальное развитие.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 генах способны менять структуру белка и нарушать обмен веществ. К таким заболеваниям относят фенилкетонурию, гемофилию и муковисцидоз, где дефект белка влияет на работу органов.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и подростков белковая недостаточность особенно нежелательна, потому что в этот период организм активно формируется. Недостаток строительного материала может повлиять на физическое развитие и работоспособность.
</a:t>
            </a:r>
            <a:endParaRPr lang="en-US" sz="913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необходимы для синтеза антител и многих регуляторных молекул. При их нехватке защита организма ослабевает, а инфекции и воспалительные процессы могут протекать тяжелее и дольше.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 белковый обмен, тем заметнее страдают рост, обмен веществ и восстановление тканей. Поэтому важно учитывать и качество питания, и возможные наследственные особенности.
</a:t>
            </a:r>
            <a:endParaRPr lang="en-US" sz="9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«Белки»; оценки на диаграмме отражают качественное сравнение функций.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действуют как универсальные молекулы: один и тот же класс соединений может и ускорять реакции, и строить структуры, и обеспечивать точную передачу сигналов.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белки охватывают почти все ключевые процессы клетки, поэтому их называют центральными молекулами живой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белки особенно важны для клетки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 — универсальная основа жизни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связывают строение клетки, обмен веществ и наследственную информацию в единую систему. Понимание их роли помогает увидеть, как точная молекулярная организация поддерживает здоровье и развитие организма.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2026-06-01T22:33:43Z</dcterms:created>
  <dcterms:modified xsi:type="dcterms:W3CDTF">2026-06-01T22:33:43Z</dcterms:modified>
</cp:coreProperties>
</file>