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географическая карта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понятий плана и карты, их отличий и практического значения.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появились планы и карты?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карты возникли около 8000 лет назад и помогали людям ориентироваться в пространстве. Их развитие шло вместе с цивилизацией, совершенствуясь для путешествий и строительства.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плана местности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 местности?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— это подробное изображение небольшого участка земли с большими деталями. На нем отображаются здания, дороги, деревья и водоёмы, что помогает точно представить территорию.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используют крупный масштаб, например, 1 сантиметр на плане соответствует 2 метрам на местности. Это увеличивает точность и доступность информации о конкретном участке.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 обязательно указаны разные объекты: постройки, дорожки, зеленые насаждения и водные объекты. Это помогает быстро ориентироваться и планировать работу с территорией.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географической карты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изображает географическая карта?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представляет большие территории — страны, континенты и океаны. Она показывает природные и административные объекты, упрощая детали для общего понимания.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карт характерен мелкий масштаб, например 1:1 000 000, когда 1 см на карте равен 10 км на местности. Это необходимо для отображения больших площадей.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условные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применяются стандартизированные условные знаки для обозначения городов, рек, гор и других объектов, что облегчает чтение и понимание географической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масштаба и его виды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определяет, какую часть реального расстояния занимает 1 см на карте или плане, позволяя сопоставить изображение с реальностью.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Мелкий масштаб больше 1:200 000 предназначен для отображения обширных территорий, например стран или континентов, с упрощённой детализацией.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масштаб меньше 1:10 000, подходит для детализации небольших участков, таких как план местности с точными деталями.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Детализация на планах и картах: основные различия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показывают мельчайшие детали — отдельные строения, тропинки, кусты и колодцы, что важно для точного ориентирования на месте.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дачного участка может содержать рисунки клумб и дорожек, тогда как карта города покажет лишь крупные районы и дороги.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отображают только крупные объекты и основные географические элементы, упрощая пространство для ознакомления с большой территорией.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детализации отражает различные назначение — планы для локального использования, карты — для общего представления местности.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планов и карт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важны для изучения стран, планирования путешествий, а также при обучении в школе с помощью атласов и глобусов.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широко применяются в проектировании школьных территорий, садов и игровых площадок, обеспечивая точное расположение мелких объектов.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8476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6501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условных знаков и легенды на планах и картах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на картах и планах отмечают толстой линией, позволяющей быстро распознать транспортные пути и маршруты.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переходы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выделяют дугой или особым знаком, что помогает учитывать переправы через водные преграды при планировании.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Водоемы изображаются волнистыми линиями или голубым цветом, что облегчает ориентирование по природным объектам.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изобретение Герардом Меркатором цилиндрической проекции улучшило точность карт, создав базу для современных географических изображений.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картографии как науки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Картография, изучающая изображение земной поверхности, началась в Древнем Египте около 6000 лет назад с первых карт городов и земель.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плана в реальной жизни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школьной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школы включает расположение зданий, спортивных площадок, дорожек и зелёных зон. Это помогает организовать учебный процесс и обеспечивать комфорт учеников.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городского парка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парка показывает основные зоны отдыха, дорожки, фонтаны и скамейки. Он помогает посетителям ориентироваться и находить нужные объекты на территории.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служат основой для проектирования различных объектов — от зданий до парков, обеспечивая точность и удобство при строительстве и планировании благоустройства.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планов организуют проведение городских мероприятий: праздников, ярмарок и фестивалей, что помогает правильно расположить зоны активности и обеспечить безопасность.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планы применяются при планировании ремонтных и дорожных работ, учитывая все важные объекты и коммуникации, чтобы минимизировать неудобства для жителей.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планов в повседневной деятельности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географических карт и их различия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показывают природные особенности местности, такие как горы, реки, озёра и леса, помогают понять рельеф и географические условия территории.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тематические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карты отображают границы стран, территорий, административные центры, а тематические иллюстрируют население, климатические зоны или природные ресурсы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активно применяют карты для планирования маршрутов, поиска достопримечательностей и ориентирования в незнакомых местах во время путешествий и экскурсий.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карт в повседневной жизни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Автомобилисты используют дорожные карты и навигационные системы, чтобы избежать пробок и выбрать оптимальный путь к пункту назначения.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городов ориентируются с помощью схем метро и общественного транспорта, что облегчает перемещение и экономит время.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также помогают планировать поездки, узнавать о новых районах города и открывать интересные места для отдыха и развлечений.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составления планов и карт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Топографическая съемка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исходных данных о местности с помощью измерений расстояний и высот для создания точных картографических изображений.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GPS и лазерных дальномеров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приборы обеспечивают высокую точность определения координат и рельефа, ускоряя процесс сбора информации.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Аэрофотосъемка с помощью дронов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летательные аппараты выполняют воздушную съемку, позволяя создавать подробные и актуальные планы и карты.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картографирование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 визуализация данных с помощью специальных программ создаёт интерактивные и легко обновляемые электронные карты.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и обозначения на планах и картах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имеют специальные значения: голубой указывает на водоёмы, зелёный — на леса, черный — на постройки. Стандартизация символов и цветов облегчает чтение карт.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планах и картах здания обозначаются квадратами, деревья — кругами с крестом, а дороги — толстыми линиями. Эти знаки обеспечивают простоту и понятность восприятия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26658"/>
            <a:ext cx="5253300" cy="14678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планов и карт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планом местности и географической картой по основным параметрам.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обеспечивают детальное изучение малого участка, карты — обзор и анализ больших пространств.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«География»,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строят планы школьных кабинетов и территорий, что помогает им лучше ориентироваться и развивает навыки пространственного мышления.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взаимодействия школьников с планами и картами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географии школьники изучают материки, страны и океаны с помощью карт, что расширяет их знания о мире и географии.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применяются в обучающих играх и туристических квестах, а также в мобильных приложениях, облегчающих поиск нужных адресов и маршрутов.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карты: преимущества и функции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карты позволяют быстро находить любые адреса и строить оптимальные маршруты с учётом текущей ситуации на дорогах.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GPS в смартфоны обеспечивает точное определение местоположения и навигацию в реальном времени.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отслеживания пробок и остановок общественного транспорта помогают пользователям экономить время и планировать поездки.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дополнительно предоставляют информацию о достопримечательностях, магазинах и сервисах рядом с пользователем.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навыков работы с картами и планами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 и планов развивает пространствоориентационные способности и позволяет школьникам уверенно ориентироваться в окружающей местности.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доступ к картографической информации проще, расширяя возможности её применения в учебе и ежедневной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с картами помогают эффективно планировать путешествия, понимать географические связи и особенности разных регионов.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планов и карт в жизни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навыков чтения и использования планов и карт помогает уверенно ориентироваться в мире, расширяет кругозор и значительно облегчает повседневные задачи и обучение.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2026-05-10T22:50:08Z</dcterms:created>
  <dcterms:modified xsi:type="dcterms:W3CDTF">2026-05-10T22:50:08Z</dcterms:modified>
</cp:coreProperties>
</file>