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 Анны Ахматовой: поэма о памяти, страдании и исторической правде
</a:t>
            </a:r>
            <a:pPr algn="l" indent="0" marL="0">
              <a:lnSpc>
                <a:spcPct val="90000"/>
              </a:lnSpc>
              <a:buNone/>
            </a:pPr>
            <a:r>
              <a:rPr lang="en-US" sz="18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 личной боли, историческом терроре и нравственной памяти.
</a:t>
            </a:r>
            <a:endParaRPr lang="en-US" sz="1856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поэмы родился из личной трагедии Ахматовой и атмосферы сталинского террора, где ожидание у тюремных стен стало повседневностью, а правду о происходящем нельзя было печатать открыто.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биографический контекст создания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сына и многомесячное ожидание у тюрьмы дали Ахматовой материал не только для исповеди, но и для художественного свидетельства о времени.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текст читается и как глубоко личное признание, и как документ эпохи, в котором звучит голос целого поколения.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материнская боль в поэме расширяется до образа судьбы множества женщин, которые переживали унижение, страх и беспомощное ожидание известий.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переживание и общенародный смысл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у «Крестов» стала в поэме знаком обезличенного, но узнаваемого опыта: рядом стояли матери, жёны и близкие, объединённые общей тревогой и молчанием.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особенно силён на фоне зимнего Ленинграда и мрачного тюремного фасада: холод, неподвижность и чёрно-белая сдержанность подчёркивают бессилие человека перед системой.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Ленинградские тюремные очереди как образ эпохи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54" y="1394038"/>
            <a:ext cx="706009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десятилетиями существовал вне свободной печати, а его передача через память и списки стала формой сохранения правды.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Литературно-исторические сведения о публикационной судьбе «Реквиема».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литературной судьбы текста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публикации поэмы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«Реквием», композиционное деление произведения.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объём приходится на лирические главы, где нарастает внутреннее напряжение и формируется эмоциональный центр произведения.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показывает движение от личного переживания к обобщающему историческому итогу.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«Реквиема»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от личной травмы к коллективной памяти и историческому осмыслению.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эмоционального и смыслового движения текста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у Ахматовой почти лишена бытовых деталей: она становится собирательным образом матерей и жён, переживающих аресты близких и долгие часы ожидания.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речь предельно сдержанна, но именно эта сдержанность усиливает внутреннее напряжение: короткие фразы, паузы и повторы передают состояние предела, когда слова даются с трудом.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колебание между надеждой, отчаянием и тихим сопротивлением героиня превращается в нравственный центр поэмы и голос тех, кто не мог говорить открыто.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лирической героини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поэме сохраняет не только личное чувство, но и историческую правду, не позволяя жертвам исчезнуть без имени, лица и голоса.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забвение как главные нравственные категории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Забвение, напротив, связано с насилием над человеком: оно стирает индивидуальность, делает страдание невидимым и облегчает искажение прошлого.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мотив памятника и вечного поминовения звучит как нравственное требование: помнить — значит сопротивляться уничтожению достоинства и сохранять культурную ответственность.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«Реквием», мотивный анализ произведения.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в поэме не существуют отдельно: они постоянно перекликаются и усиливают друг друга в пределах одного трагического опыта.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выходят боль и память; именно они определяют смысловое ядро текста.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поэмы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Христианские образы в поэме связывают частную боль с евангельским масштабом страдания. Мотивы распятия, Голгофы и жертвенности помогают увидеть в пережитом не только личную драму, но и духовное испытание эпохи.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матери сближается с традицией Богородицы, а молитва становится формой внутреннего сопротивления насилию. Свеча, икона, крест и тёмный фон усиливают ощущение скорби, надежды и нравственной стойкости.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Христианская символика в «Реквиеме»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79187"/>
            <a:ext cx="4374900" cy="1743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А. А. Ахматовой «Реквием»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соотнесение ключевых образов поэмы с их смыслом в тексте.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строятся на противопоставлении частного и исторического: личное страдание постоянно выводится к опыту многих людей и к теме государственного террора.
</a:t>
            </a:r>
            <a:endParaRPr lang="en-US" sz="1014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 и их значение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в «Реквиеме» предельно сжата и лишена лишних подробностей, поэтому каждое слово звучит особенно весомо. Простота формулировок усиливает достоверность переживания и доверие к голосу героини.
</a:t>
            </a:r>
            <a:endParaRPr lang="en-US" sz="1187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часто пользуется лаконичными метафорами и резкими смысловыми переходами. Благодаря этому внутреннее напряжение не ослабевает, а читатель чувствует, как личная боль превращается в историческое свидетельство.
</a:t>
            </a:r>
            <a:endParaRPr lang="en-US" sz="1103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текста характерны повторы, анафоры и синтаксические паузы, создающие ритм тревожного ожидания. Эти приёмы передают замкнутость страдания и ощущение, что время в поэме будто остановилось.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Трагическая интонация сочетается со сдержанностью, поэтому текст производит сильное эмоциональное впечатление без прямой патетики. Именно это делает поэму одновременно исповедью и художественным документом эпохи.
</a:t>
            </a:r>
            <a:endParaRPr lang="en-US" sz="1096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поэмы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А. А. Ахматовой «Реквием»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поэме особенно заметны повтор и символика, которые удерживают внимание на переживании ожидания и неотступности страдания.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повторы и символы: именно они создают ощущение замкнутого круга боли, а антитезы и религиозные аллюзии придают трагедии широкий смысловой масштаб.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произведении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444" y="1291100"/>
            <a:ext cx="338513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059858"/>
            <a:ext cx="364200" cy="29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Жанровая природа «Реквиема»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состоит из отдельных лирических фрагментов, которые объединены общей темой страдания и памяти. Такой состав позволяет показать переживание не одномоментно, а как длительный, внутренне напряжённый процесс.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цикл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произведения создаётся общим движением от личной боли к историческому обобщению. Именно поэтому текст воспринимается не как набор разрозненных стихотворений, а как единое художественное высказывание.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«Реквиеме» скорбь связана не только с частной судьбой, но и с нравственной оценкой эпохи. Сдержанный тон делает гражданский смысл особенно убедительным и лишённым внешней декларативности.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элегия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сохраняет память о репрессиях и передаёт опыт времени, которое долго нельзя было называть открыто. Благодаря этому оно стало частью культурной памяти, а не только литературы.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свидетельство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логике развития темы в поэме «Реквием»: от личного переживания к общекультурной памяти.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личной трагедии к историческому памятнику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Памятник, который хранит человеческий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эпилоге памятник мыслится не как знак власти, а как место памяти о страдании. Камень, холодный свет и неподвижные силуэты подчёркивают, что настоящая вечность принадлежит не забвению, а сохранённой правде о людях.
</a:t>
            </a:r>
            <a:endParaRPr lang="en-US" sz="1047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после крика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Заключительные строки создают ощущение торжественной тишины, в которой уже нет спора, только память. Монументальный образ рождается из личной скорби и делает её общим нравственным опытом, понятным каждому читателю.
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эпилог превращает скорбь в памятник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54" y="1394038"/>
            <a:ext cx="706009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долго существовала вне свободной печати из-за цензуры и опасности открытого разговора о репрессиях, поэтому её читательская история стала частью самой темы произведения.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публикации поэмы А. А. Ахматовой «Реквием»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распространения текста и причины задержки его официального выхода.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Публикация, цензура и читательская судьба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 стал одним из самых сильных художественных свидетельств о сталинских репрессиях. Поэма не просто описывает эпоху, а сохраняет её нравственный и человеческий смысл для последующих поколений.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«Реквиема» для русской литературы XX века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расширила границы гражданской лирики, показав, что сдержанная интонация может звучать сильнее открытого пафоса. В этом соединяются личная исповедь, историческая память и высокая художественная точность.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важно для понимания литературы XX века как времени, когда слово становилось формой сопротивления. Оно учит видеть в поэзии не только красоту, но и ответственность перед правдой.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изучения «Реквием» особенно ценен тем, что соединяет частную судьбу и судьбу народа. Такой масштаб делает текст не только литературным памятником, но и нравственным ориентиром.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«Реквием»: слово, которое хранит память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 остаётся важным, потому что соединяет личную скорбь, историческую правду и нравственный долг памяти. Его сдержанная сила напоминает: молчание жертв нельзя забывать, а человеческое достоинство нужно защищать.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2026-05-23T21:09:39Z</dcterms:created>
  <dcterms:modified xsi:type="dcterms:W3CDTF">2026-05-23T21:09:39Z</dcterms:modified>
</cp:coreProperties>
</file>