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озёра: вода на поверхности Земли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реки и озёра формируют поверхность Земли и влияют на жизнь?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 и их роль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на Земле солёная, а пресной очень мало. Реки и озёра особенно важны, потому что связаны с жизнью, хозяйством и природными процессами на суше.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природный поток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 — это естественный поток, который непрерывно течёт по углублению в земной поверхности. Он не стоит на месте, а перемещает воду, растворённые вещества и обломки пород.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 воды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выделяют исток, русло, берега, притоки и устье. Направление течения помогает определить, где левый берег, а где правый.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течения зависит от уклона местности, ширины и глубины русла, а также от количества воды. Чем больше уклон, тем быстрее поток и сильнее его действие.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текут быстрее или медленнее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соединяют разные участки суши, переносят воду и наносы, меняют рельеф и создают условия для жизни растений, животных и человека.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часть природы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Исток, русло и устье реки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 — это место, где река начинается. Им может быть родник, озеро, болото, ледник или место слияния ручьёв.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 — углубление, по которому течёт вода. Пойма — часть речной долины, которая может затапливаться во время половодья.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и пойма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находится там, где река впадает в море, озеро или другую реку. Здесь течение обычно замедляется и наносы накапливаются.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крупных рек устье часто распадается на рукава и образует дельту. Иногда оно расширяется воронкой — тогда это эстуарий.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и эстуарий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мира по длине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речные системы часто пересекают несколько природных зон и климатических поясов.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длине лидируют реки Евразии, Африки и Южной Америки, но длина не показывает полноводность.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река от истока к устью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этапы изменения реки по мере уменьшения уклона и накопления наносов.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выполняет река в течение своего пути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Размыв, перенос и накопление определяют, как река изменяет русло, берега и формы рельефа.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материалы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как замкнутый водоём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похоже на огромную природную чашу, где вода задерживается в углублении суши. Оно не связано напрямую с океаном, поэтому может быть пресным или солёным. Берега такого водоёма часто выглядят по-разному: где-то они пологие, а где-то каменистые и крутые.
</a:t>
            </a:r>
            <a:endParaRPr lang="en-US" sz="1099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природной чаше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истоки озёрных котловин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озёра появились в ледниковых впадинах, другие — в разломах земной коры или кратерах вулканов. Есть и запрудные озёра, которые образуются, когда река оказывается перекрыта природной преградой. Поэтому каждое озеро имеет собственную историю рождения.
</a:t>
            </a:r>
            <a:endParaRPr lang="en-US" sz="1124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мелководьях быстро растут прибрежные растения, а в толще воды живут рыбы, планктон и другие организмы. Условия в озере меняются с глубиной и освещённостью, поэтому живые сообщества распределяются неравномерно. Это делает озёра особенно разнообразными.
</a:t>
            </a:r>
            <a:endParaRPr lang="en-US" sz="1109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берега и в воде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мира и их особенности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озёра отличаются не только размерами, но и глубиной, солёностью и происхождением.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нельзя сравнивать только по площади: важны глубина, солёность и происхождение котловины.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озёра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вытачивают углубления и оставляют моренные перемычки, которые задерживают воду. Так возникают многие озёра северных районов.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процессы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Разломы, прогибы и вулканические кратеры создают естественные котловины. После заполнения водой они превращаются в озёра с разной формой и глубиной.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земной коры и вулканы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изменение водоёма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могут оставлять старичные озёра на месте бывших излучин. Если приток воды уменьшается, а испарение растёт, озеро мелеет и может исчезнуть.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 солёные озёра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Солёные озёра чаще встречаются в засушливых районах, где испарение уменьшаёт запас пресной воды.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озёра преобладают, а солёность определяется балансом притока, испарения и стока.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справочные данные; для наглядного сравнения типов озёр.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206778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085978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111778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реках и озёрах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реках и озёрах живут водоросли, планктон, рыбы, моллюски и ракообразные. Каждая группа занимает свою экологическую нишу и использует воду по-разному.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берега больше света и тепла, поэтому здесь особенно много растений. Прибрежные заросли дают укрытие малькам, насекомым и другим мелким организмам.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зона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чистая вода обычно содержит больше растворённого кислорода. В тёплой и загрязнённой воде его меньше, поэтому некоторым видам сложнее выживать.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кислород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течения, глубина и прозрачность воды определяют, какие организмы смогут жить в водоёме. В быстрых реках одни виды, в спокойных озёрах — другие.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и глубина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рек и озёр для человека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 и города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издавна становились местом жизни людей, потому что рядом всегда была вода для питья и хозяйства. На берегах появлялись поселения, мосты и набережные, а позже — крупные города, связанные торговлей и транспортом.
</a:t>
            </a:r>
            <a:endParaRPr lang="en-US" sz="1099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питание, отдых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помогают выращивать урожай, ловить рыбу и перевозить грузы. Лодки, пристани и дамбы показывают, как сильно человек использует воду. Одновременно берега рек и озёр служат местом прогулок, отдыха и туризма.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регулирование воды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позволяют накапливать воду, когда её много, и использовать в засушливое время. Они помогают работе гидроэлектростанций, а также делают водоснабжение более надёжным для городов и сельских районов.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05207"/>
            <a:ext cx="4684800" cy="22872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используются водные ресурсы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водоём может выполнять несколько задач сразу: снабжать людей водой, помогать хозяйству, давать энергию и поддерживать отдых.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примеры использования водных ресурсов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ценна не только сама по себе: один и тот же водоём часто нужен сразу в нескольких сферах, поэтому особенно важно бережное использование.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рек и озёр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хозяйственная деятельность и климатические изменения приводят к ухудшению состояния водоёмов.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рек и озёр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уменьшают количество вредных веществ, попадающих в реки и озёра. Чем чище сточные воды, тем меньше риск гибели рыб, водорослей и других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охраняют нерестилища рыб, места гнездования птиц и редкие растения. Контроль за деятельностью человека в бассейне реки особенно важен для долгой жизни водоёма.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расход воды важен дома, в школе и на предприятиях. Если воды берут меньше, чем нужно природе, водоёмы сохраняют естественный уровень и лучше восстанавливаются.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защитные полосы задерживают почву, удобрения и мусор. Это помогает сохранять прозрачность воды и предотвращает быстрое заиливание русел и озёрных котловин.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длинные реки России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рек показывает масштаб речной сети страны и помогает сравнивать крупные водные системы между собой.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протяжённые реки России сосредоточены в разных частях страны и играют важную роль в природе и хозяйстве.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 длине рек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в жизни региона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селятся рядом с водой, потому что она нужна для питья, быта и хозяйства. Поэтому города и сёла нередко вырастают у рек, озёр и водохранилищ.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поселения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крупные водоёмы могут служить путями сообщения. Там, где есть судоходство, перевозить грузы и людей бывает проще, чем по дорогам в труднодоступной местности.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водоёмы особенно важны для полива полей и садов. Без надёжного источника воды земледелие становится труднее, а урожай сильнее зависит от погоды.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северных районов часто связаны с ледниковым рельефом, а в горах и на равнинах вода формирует ландшафт, влияет на растительность и создаёт особые условия жизни.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региона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реках и озёрах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содержит около 20% мировых запасов незамёрзшей пресной поверхностной воды. Это делает его одним из самых важных природных объектов нашей планеты.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рекордсмен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переносит больше воды, чем любая другая река Земли. Её огромный водосбор собирает влагу с большой территории и делает реку очень полноводной.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вода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рек часто формируются плодородные почвы, потому что вода приносит питательные вещества и наносы. Именно поэтому такие места с древности были удобны для земледелия.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и почвы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 особенно выразительно смотрятся берег, вода и растительность вместе. Такое сочетание показывает, что реки и озёра одновременно украшают природу и поддерживают жизнь людей.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ландшафт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формируют рельеф, поддерживают жизнь и помогают человеку в быту, хозяйстве и отдыхе. Сохранять их нужно так же бережно, как и использовать.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 — вода, которая меняет Землю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2026-06-02T19:36:54Z</dcterms:created>
  <dcterms:modified xsi:type="dcterms:W3CDTF">2026-06-02T19:36:54Z</dcterms:modified>
</cp:coreProperties>
</file>