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островной мир Тихого океана
</a:t>
            </a:r>
            <a:pPr algn="l" indent="0" marL="0">
              <a:lnSpc>
                <a:spcPct val="90000"/>
              </a:lnSpc>
              <a:buNone/>
            </a:pPr>
            <a:r>
              <a:rPr lang="en-US" sz="18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островов, древние маршруты и жизнь среди океана.
</a:t>
            </a:r>
            <a:endParaRPr lang="en-US" sz="4039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островов и океана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 — это обширный островной регион Тихого океана, а не отдельный континент. Его части очень разобщены, но их объединяют океан, история заселения и сходные природные условия.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667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расположена между Азией, Австралией и Америкой и занимает огромную часть Тихого океана. Суши здесь немного, зато островов и архипелагов — тысячи.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21865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крупнейшим территориям региона относятся Австралия, Новая Зеландия и Новая Гвинея. Наряду с ними существуют сотни малых островов, разбросанных на больших расстояниях.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Океания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региона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Австралазия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Австралазия объединяет Австралию и Новую Зеландию. Это самые крупные и экономически развитые территории региона, где сосредоточена значительная часть населения и инфраструктуры Океании.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Меланезия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Меланезия включает острова к северо-востоку от Австралии. Здесь много гористых и вулканических островов, а также очень разнообразны языки и традиции.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Микронезия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Микронезия состоит из множества маленьких островов и атоллов на севере Океании. Их объединяют небольшая площадь суши, удалённость и тесная связь с морем.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Полинезия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Полинезия охватывает широкий треугольник островов в центре и на востоке океана. Между её островами огромные расстояния, поэтому мореплавание здесь особенно важно.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392490"/>
            <a:ext cx="4007700" cy="9606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зон Океании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части Океании заметно отличаются по масштабу, природным условиям и типу островов.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Австралазия выделяется размерами и населением, Меланезия — вулканами, а Микронезия и Полинезия связаны с атоллами и удалённостью.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географических особенностей Океании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региона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 — страна и континент с столицей Канберрой. Здесь используют английский язык, а также сохраняют и изучают языки коренных народов.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002950" y="34402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со столицей Веллингтоном имеет три официальных языка: английский, маори и новозеландский жестовый. Обе страны обычно относят к Океании.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 и столиц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3413873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Соломоновы Острова и Кирибати
</a:t>
            </a:r>
            <a:pPr algn="l" indent="0" marL="0">
              <a:lnSpc>
                <a:spcPct val="100000"/>
              </a:lnSpc>
              <a:buNone/>
            </a:pPr>
            <a:r>
              <a:rPr lang="en-US" sz="5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Соломоновы Острова и Кирибати расположены на больших расстояниях друг от друга и от соседей. Для жителей особенно важны море, рыболовство и связь между островами.
</a:t>
            </a:r>
            <a:endParaRPr lang="en-US" sz="1098" dirty="0"/>
          </a:p>
        </p:txBody>
      </p:sp>
      <p:sp>
        <p:nvSpPr>
          <p:cNvPr id="12" name="Text 3"/>
          <p:cNvSpPr txBox="1"/>
          <p:nvPr/>
        </p:nvSpPr>
        <p:spPr>
          <a:xfrm>
            <a:off x="3347609" y="3413873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Палау и многообразие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Палау выделяется небольшими размерами и внимательным отношением к природе. Во многих государствах региона рядом живут разные этнические группы и несколько официальных языков.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6174943" y="1831750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Тонга и Вануату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Тонга и Вануату сочетают островной образ жизни с богатыми устными традициями. Люди здесь бережно сохраняют песни, обряды и знания, передаваемые в семьях.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3347609" y="1831750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Фиджи и Самоа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Фиджи и Самоа известны сильными общинными связями, яркими церемониями и множеством местных языков. В повседневной жизни важны уважение к старшим и семейные традиции.
</a:t>
            </a:r>
            <a:endParaRPr lang="en-US" sz="1080" dirty="0"/>
          </a:p>
        </p:txBody>
      </p:sp>
      <p:sp>
        <p:nvSpPr>
          <p:cNvPr id="15" name="Text 6"/>
          <p:cNvSpPr txBox="1"/>
          <p:nvPr/>
        </p:nvSpPr>
        <p:spPr>
          <a:xfrm>
            <a:off x="520275" y="1831725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Папуа — Новая Гвинея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Папуа — Новая Гвинея — одно из самых языково разнообразных государств мира. Здесь живут сотни народов, а культурные традиции сильно отличаются от острова к острову.
</a:t>
            </a:r>
            <a:endParaRPr lang="en-US" sz="11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Океании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Порт-Морсби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Папуа — Новой Гвинеи — Порт-Морсби. Это главный административный и крупный городской центр страны, расположенный на южном побережье Новой Гвинеи.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59085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Апиа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Самоа — Апиа. Здесь сосредоточены основные государственные учреждения, а сам город отражает островной уклад жизни и местные традиции.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Фиджи — Сува. Город находится на острове Вити-Леву и служит политическим и экономическим центром государства.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361725" y="358452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Вануату — Порт-Вила; столица Кирибати — Южная Тарава; столица Палау — Нгерулмуд. Эти города различаются размерами, но одинаково важны для жизни своих стран.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361725" y="208830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Нукуалофа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Тонга — Нукуалофа. Это главный город королевства, где особенно заметны связь с морем и роль королевской истории.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Маори, самоанцы и тонганцы сохраняют собственные языки, семейные обычаи и память о предках. Во многих общинах традиции передаются через рассказы, песни и церемонии.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общин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Папуа — Новой Гвинеи образуют особенно пёстрый культурный мир. На небольшой территории соседствуют многие группы, каждая со своими обычаями и формами общения.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 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народов Океании море остаётся частью повседневной жизни и исторической памяти. Оно связано с путешествиями, рыболовством, праздниками и представлениями о родной земле.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Океании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точному курсу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7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Полинезийские навигаторы соединяли наблюдения за небом и морем, чтобы вести каноэ через огромные расстояния.
</a:t>
            </a:r>
            <a:endParaRPr lang="en-US" sz="1172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ремёсла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Лодки как знак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многих островов лодка была не просто средством передвижения: по её размеру, украшению и качеству сборки судили о мастерстве и положении семьи в общине.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и орнаменты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 дереву передавала мифы, родовые символы и сцены морской жизни. Орнаменты на веслах, масках и барабанах делали вещи узнаваемыми и связывали их с предками.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Плетение из листьев, ракушки и кораллы использовали в украшениях, корзинах и бытовых предметах. Такие ремёсла были полезны в повседневной жизни и сохраняли местные традиции.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как 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51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островных культурах танец служит способом рассказать историю, а не только развлечением. Через движения рук, шаги и построения передают память о море, путешествиях и важных событиях.
</a:t>
            </a:r>
            <a:endParaRPr lang="en-US" sz="1107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ритм часто задают барабаны, хлопки и пение, поэтому выступления звучат очень выразительно даже без сложных инструментов. Главное здесь — согласованность группы и чёткий общий темп.
</a:t>
            </a:r>
            <a:endParaRPr lang="en-US" sz="1066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выступления сопровождаются цветочными ожерельями, венками и яркой одеждой. Такие детали подчеркивают уважение к гостям, семье и общине, а также создают торжественную атмосферу.
</a:t>
            </a:r>
            <a:endParaRPr lang="en-US" sz="1097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56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обрядах танцы объединяют людей разного возраста. Дети учатся у старших не только движениям, но и правилам поведения, которые важны для всего сообщества.
</a:t>
            </a:r>
            <a:endParaRPr lang="en-US" sz="1217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 музыка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примеры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Хака маори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Хака у маори — это мощное групповое исполнение, в котором сочетаются голос, мимика и движения тела. Оно выражает силу, единство и уважение к важным событиям.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Церемонии Самоа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Самоа традиционные церемонии подчёркивают роль семьи, старших и общины. В них важны порядок действий, уважительное обращение и сохранение местных обычаев.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Фиджийские танцы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Фиджи коллективные танцы часто исполняются большими группами и сопровождаются песнями. Они помогают сохранять язык и учат молодых людей работать вместе.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Тонга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Тонга песни и хоровое пение занимают особое место в праздниках и семейных встречах. Через них передаются память о предках и уважение к традициям.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острова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островов по-разному влияют на жизнь людей: от земледелия и рыболовства до защиты от штормов и размещения поселений.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острова обычно выше и удобнее для жизни, а атоллы наиболее низкие и уязвимые к штормам и подъёму уровня моря.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географических характеристик островов Океании по школьному курсу географии
</a:t>
            </a:r>
            <a:endParaRPr lang="en-US" sz="101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морских рифах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берег защищён рифом, море становится спокойнее, а вода — прозрачнее и теплее. Такие места удобны для купания, лодок и наблюдения за морской жизнью. Риф работает как природная стена и одновременно как дом для множества организмов.
</a:t>
            </a:r>
            <a:endParaRPr lang="en-US" sz="836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как защита берега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лагуны вокруг островов часто выглядят как яркая карта оттенков синего и зелёного. В них живут рыбы, моллюски и морские звёзды, а у берега формируются удобные природные гавани. Поэтому рифы важны и для природы, и для людей.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Лагуны и морская жизнь
</a:t>
            </a:r>
            <a:endParaRPr lang="en-US" sz="1347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у Австралии известен на весь мир своими размерами и разнообразием видов. Но потепление воды делает кораллы более уязвимыми, поэтому их состояние внимательно изучают учёные и экологи.
</a:t>
            </a:r>
            <a:endParaRPr lang="en-US" sz="873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
</a:t>
            </a:r>
            <a:endParaRPr lang="en-US" sz="13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океанический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54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Океании находится в тёплой морской зоне, поэтому здесь долго держится мягкая погода. Однако у экватора жарче и влажнее, чем в более южных районах.
</a:t>
            </a:r>
            <a:endParaRPr lang="en-US" sz="1178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Циклоны и штормы
</a:t>
            </a:r>
            <a:pPr algn="l" indent="0" marL="0">
              <a:lnSpc>
                <a:spcPct val="100000"/>
              </a:lnSpc>
              <a:buNone/>
            </a:pPr>
            <a:r>
              <a:rPr lang="en-US" sz="52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нередко оказываются на пути тропических циклонов. Такие штормы приносят сильный ветер, ливни и высокие волны, которые могут повредить дома, дороги и порты.
</a:t>
            </a:r>
            <a:endParaRPr lang="en-US" sz="1130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 цунами
</a:t>
            </a:r>
            <a:pPr algn="l" indent="0" marL="0">
              <a:lnSpc>
                <a:spcPct val="100000"/>
              </a:lnSpc>
              <a:buNone/>
            </a:pPr>
            <a:r>
              <a:rPr lang="en-US" sz="53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районах Океании происходят землетрясения и цунами, потому что острова расположены в активных тектонических зонах. Это делает системы предупреждения особенно важными.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погода влияет на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1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Жителям приходится учитывать сезонные перепады погоды и быстро менять планы. От климата зависят рыболовство, сельское хозяйство, транспорт между островами и безопасность прибрежных поселений.
</a:t>
            </a:r>
            <a:endParaRPr lang="en-US" sz="1107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риски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926" y="1211450"/>
            <a:ext cx="2661898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действий для океанских островов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накапливаются в океане и на берегах, мешая животным и ухудшая состояние пляжей. Для островных общин особенно важно сокращать мусор и налаживать его сбор.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регионам
</a:t>
            </a:r>
            <a:pPr algn="l" indent="0" marL="0">
              <a:lnSpc>
                <a:spcPct val="100000"/>
              </a:lnSpc>
              <a:buNone/>
            </a:pPr>
            <a:r>
              <a:rPr lang="en-US" sz="5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рифов, восстановление мангров и бережное рыболовство помогают сохранить природу и доходы жителей. Чем здоровее океан, тем устойчивее жизнь на островах.
</a:t>
            </a:r>
            <a:endParaRPr lang="en-US" sz="1099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моря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моря постепенно затапливает низкие берега, размывает почву и ухудшает качество пресной воды. Для атоллов это одна из самых серьёзных угроз.
</a:t>
            </a:r>
            <a:endParaRPr lang="en-US" sz="1154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Обесцвечивание кораллов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становится слишком тёплой, кораллы теряют яркую окраску и слабеют. Это опасно для рифов, потому что они поддерживают морскую жизнь и защищают побережье.
</a:t>
            </a:r>
            <a:endParaRPr lang="en-US" sz="10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0700" y="2573137"/>
            <a:ext cx="3686100" cy="899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островных стран
</a:t>
            </a:r>
            <a:endParaRPr lang="en-US" sz="1900" dirty="0"/>
          </a:p>
        </p:txBody>
      </p:sp>
      <p:sp>
        <p:nvSpPr>
          <p:cNvPr id="13" name="Text 2"/>
          <p:cNvSpPr txBox="1"/>
          <p:nvPr/>
        </p:nvSpPr>
        <p:spPr>
          <a:xfrm>
            <a:off x="867000" y="1646240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островных странах туризм даёт рабочие места в гостиницах, транспорте и сфере услуг. Путешественников привлекают пляжи, рифы, вулканы и местные культурные традиции.
</a:t>
            </a:r>
            <a:endParaRPr lang="en-US" sz="1088" dirty="0"/>
          </a:p>
        </p:txBody>
      </p:sp>
      <p:sp>
        <p:nvSpPr>
          <p:cNvPr id="14" name="Text 3"/>
          <p:cNvSpPr txBox="1"/>
          <p:nvPr/>
        </p:nvSpPr>
        <p:spPr>
          <a:xfrm>
            <a:off x="5361725" y="548705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плодородных островах выращивают кокосы, бананы, таро, ямс и другие культуры. Сельское хозяйство обычно небольшое, но оно поддерживает повседневную жизнь общин.
</a:t>
            </a:r>
            <a:endParaRPr lang="en-US" sz="1088" dirty="0"/>
          </a:p>
        </p:txBody>
      </p:sp>
      <p:sp>
        <p:nvSpPr>
          <p:cNvPr id="15" name="Text 4"/>
          <p:cNvSpPr txBox="1"/>
          <p:nvPr/>
        </p:nvSpPr>
        <p:spPr>
          <a:xfrm>
            <a:off x="867000" y="2715495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остаётся важным источником пищи и дохода, особенно там, где мало земли для сельского хозяйства. Морские ресурсы помогают обеспечивать местные рынки и экспорт.
</a:t>
            </a:r>
            <a:endParaRPr lang="en-US" sz="1088" dirty="0"/>
          </a:p>
        </p:txBody>
      </p:sp>
      <p:sp>
        <p:nvSpPr>
          <p:cNvPr id="16" name="Text 5"/>
          <p:cNvSpPr txBox="1"/>
          <p:nvPr/>
        </p:nvSpPr>
        <p:spPr>
          <a:xfrm>
            <a:off x="5361725" y="3703869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небольшой численности населения и ограниченных рынков многие государства опираются на внешнюю помощь и региональное сотрудничество. Это помогает развивать школы, медицину и инфраструктуру.
</a:t>
            </a:r>
            <a:endParaRPr lang="en-US" sz="1088" dirty="0"/>
          </a:p>
        </p:txBody>
      </p:sp>
      <p:sp>
        <p:nvSpPr>
          <p:cNvPr id="17" name="Text 6"/>
          <p:cNvSpPr txBox="1"/>
          <p:nvPr/>
        </p:nvSpPr>
        <p:spPr>
          <a:xfrm>
            <a:off x="5361725" y="1619928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территории получают доход от полезных ископаемых, древесины или фосфатов. Но из-за удалённости островов перевозка товаров часто обходится дорого и занимает много времени.
</a:t>
            </a:r>
            <a:endParaRPr lang="en-US" sz="10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9725" y="3083669"/>
            <a:ext cx="4051200" cy="1590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на тихоокеанских островах живёт рядом с морем, поэтому даже небольшие изменения уровня океана быстро становятся заметны в повседневной жизни.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риски, островные государства укрепляют берега, защищают рифы и улучшают системы предупреждения о штормах. Такие меры помогают выиграть время и снизить ущерб.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атоллам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низких атоллов опасны подтопления, размыв почв и засоление колодцев. Это может повлиять на жильё, дороги, школы и запасы питьевой воды.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показывает, как тесно связаны океан, люди и природа. Тысячи островов, богатые культуры и уязвимые берега напоминают: беречь море здесь значит беречь будущее региона.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мир, который держится на море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2026-07-26T21:32:42Z</dcterms:created>
  <dcterms:modified xsi:type="dcterms:W3CDTF">2026-07-26T21:32:42Z</dcterms:modified>
</cp:coreProperties>
</file>