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самый большой материк Земли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 Азию: 54,8 млн км² и более 5 млрд жителей.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простирается от Атлантического океана до Тихого и от Северного Ледовитого до Индийского. Поскольку Европа и Азия не разделены океаном, их рассматривают как единый материк — Евразию. Это делает её особенно разнообразной.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Евразия и почему её изучают отдельно
</a:t>
            </a:r>
            <a:endParaRPr lang="en-US" sz="2597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моря и крайние части материка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берега Евразии омывает Северный Ледовитый океан, западные — Атлантический, восточные — Тихий, южные — Индийский. У морей разные условия, поэтому меняются и береговые ландшафты.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материка и у берегов встречаются Средиземное, Чёрное, Балтийское, Каспийское и Аравийское моря. Одни моря «открыты» океану, другие сильнее отделены сушей и имеют особый водный режим.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протяжённость Евразии с запада на восток и с севера на юг усиливает различия климата. В итоге на одном материке можно встретить и холодные северные берега, и жаркие южные области.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— две части одного материка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история городов и плотное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занимает западную часть Евразии. Здесь плотнее население: много городов, старых поселений и путей торговли. История освоения территории заметно повлияла на ландшафты и расселение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крупнейшие страны и огромные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— самая большая часть материка. В ней находятся крупные страны и по площади, и по численности населения. Условную границу между Европой и Азией проводят по Уралу, реке Урал, Каспийскому морю и Кавказу.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Евразии по площади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площадей по данным The World Factbook (CIA), 2024–2025 гг.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заметно опережает остальные государства по площади, поэтому её масштаб сильнее всего влияет на природу и ресурсы материка.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«разрыв» между лидером и остальными странами: несколько больших государств делят второе место по масштабу.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Евразии: горы, равнины и низменности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находятся самые высокие горы Земли — Гималаи. В них расположена вершина Джомолунгма (Эверест) высотой 8848,86 м. Высота резко меняет климат и погоду.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много крупных равнин, включая Восточно-Европейскую, Западно-Сибирскую и Великая Китайская равнина. Ровная поверхность облегчает прокладку дорог и развитие сельского хозяйства в больших масштабах.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горных систем и равнин влияет на реки, транспорт и расселение людей. Там, где рельеф «ломается», образуются препятствия, но появляются удобные долины и перевалы.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Гималаи такие высокие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тянутся примерно на 2400 км и образовались при столкновении литосферных плит. Поэтому здесь много вершин выше 8000 м: накопленная высота сохраняется на огромной протяжённости.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— высочайшая горная система мира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природные процессы в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много ледников, которые питают крупные реки Азии. Кроме того, в Гималаях часто происходят землетрясения, а жизнь людей осложняют холод, высота и крутые склоны.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влияет на жизнь людей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горы меняют осадки, равнины облегчают хозяйство, суровые природные условия снижают заселённость.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Евразии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лежит почти во всех климатических поясах Земли — от арктического на севере до более тёплых зон ближе к югу. Поэтому различия температуры и сезонности здесь очень заметны.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материка чаще встречаются суровые зимы и вечная мерзлота. Зимой холод удерживается долго, а летом оттаивание возможно лишь частично, из-за чего меняется растительность и жизнь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районах преобладает умеренный климат с выраженной сменой времён года. Людям приходится учитывать различия сезонов: подготовку к холодам, засухам и периодическим сильным ветрам.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области включают жаркие пустыни и влажные субтропики. Там, где влаги мало, растительность редеет, а там, где тепло и влажно, природные ландшафты становятся более зелёными.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 разных частях Евразии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характеристики по справочным данным (например, климатические нормы из общедоступных атласов и справочников), 2020–2025 гг.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зимой часто бывают сильные морозы, а в пустынях летом — крайне высокие температуры. Поэтому климат Евразии контрастный.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«север—юг» выражен сильнее всего: резкое отличие средних температур показывает, насколько велики размеры материка.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2143" y="1576525"/>
            <a:ext cx="2880714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Евразии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реки Евразии: их длину, общее направление течения и то, как они связаны с жизнью людей. Эти водные артерии обеспечивают питьевую воду и хозяйство, а также используются для судоходства, орошения и выработки электроэнергии.
</a:t>
            </a:r>
            <a:endParaRPr lang="en-US" sz="856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Евразии часто направлены к морям разных океанов и поддерживают хозяйство целых регионов: где нужна вода для сельского хозяйства — особенно важны крупные притоки и разливы, где возможна техника — ключевую роль играет судоходство и гидроэнергетика.
</a:t>
            </a:r>
            <a:endParaRPr lang="en-US" sz="849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длинах рек (в разных атласах значения могут немного отличаться).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1275937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212" y="1282567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и водоёмы Евразии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занимает огромную площадь и относится к внутренним водоёмам. Его экосистемы и рыболовство зависят от колебаний уровня воды и качества прибрежных районов.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— крупнейшее озеро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достигает 1642 м глубины и считается самым глубоким озером Земли. Он накапливает огромный объём воды и играет заметную роль в местной климатической системе.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глубочайшее озеро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водоёмы Евразии используются для рыболовства, водоснабжения и транспорта. Они также поддерживают природное разнообразие: служат местом обитания животных и растений, регулируют влажность.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водоёмы важны для людей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Евразии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на юг: от полярных пустынь до влажных тропиков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природные зоны сменяются постепенно: от арктических пустынь и тундры к тайге, смешанным и широколиственным лесам. Далее идут степи, пустыни и влажные тропики. Так проявляется влияние широты.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степи и засушливые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большие пространства России и Скандинавии. Степи часто превращены в сельскохозяйственные районы, потому что почвы плодородны и летом теплее. Пустыни Центральной Азии и Аравийского полуострова заселены редко из‑за нехватки влаги.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Евразии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за последние годы (сведения справочного характера; точные доли зависят от года и методики).
</a:t>
            </a:r>
            <a:endParaRPr lang="en-US" sz="611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крупнейших государств формирует большую часть населения материка, а густонаселённые города сильнее всего влияют на расселение и экономику.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на инфраструктуру и природные ресурсы приходится на Южную и Восточную Азию: именно там сосредоточено больше всего жителей.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Евразии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живут сотни народов и говорят на множестве языков. Такое разнообразие связано с тем, что Евразия одновременно объединяет разные природные условия и исторические территории.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стала колыбелью многих древних цивилизаций — Месопотамии, Китая, Индии и Древней Греции. Поэтому материк и сегодня остаётся важным центром культуры, науки и торговли.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возникали и распространялись мировые религии: буддизм, христианство и ислам. Каждая религия оставила след в культуре, архитектуре и традициях разных регионов Евразии.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природные богатства Евразии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связи между ресурсами и видами хозяйственной 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662" y="1340425"/>
            <a:ext cx="272467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хозяйственная специализация регионов
</a:t>
            </a:r>
            <a:endParaRPr lang="en-US" sz="2311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региональной географии (обобщение по регионам).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природные условия Евразии связаны с тем, чем занимаются люди в разных частях материка: от лесных промыслов до добычи полезных ископаемых и выращивания культур.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чаще всего «вырастает» из конкретных ресурсов: где много воды и лесов — развиваются промыслы и гидроэнергетика; где добываются углеводороды — строится промышленный комплекс; где тепло и есть влагозапасы — активнее земледелие.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87" y="3359250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5819" y="335925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4369" y="1493250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5694" y="1493250"/>
            <a:ext cx="234413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охраны природы в Евразии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и выбросы от транспорта и промышленности ухудшают качество воздуха в крупных городах и промышленных районах. Это повышает нагрузку на здоровье людей и ухудшает условия для растительности.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части территорий ощущается нехватка пресной воды из‑за климата и неравномерного распределения водных ресурсов. В результате страдают сельское хозяйство, питьевое водоснабжение и устойчивость экосистем.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разрушаются природные условия или загрязняются водоёмы, уменьшается численность редких видов. Охрана таких животных и растений требует контроля территории, восстановления среды и снижения браконьерства.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редких видов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сокращаются из‑за хозяйственной деятельности и пожаров, что ведёт к потере местообитаний и уменьшению природного «фильтра» воздуха. Без лесов растёт риск эрозии почв и высыхания территорий.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 усиливает таяние ледников в горных районах. Это влияет на режим рек, которые питают долины и города, и повышает риск опасных паводков в сезоны активного таяния.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и пути через Евразию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направлений перевозок; конкретные объёмы зависят от года и статистики разных стран.
</a:t>
            </a:r>
            <a:endParaRPr lang="en-US" sz="674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дополняют друг друга: морские перевозки удобны на дальние расстояния, а железные дороги сокращают сроки между крупными центрами Евразии.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играет роль «моста» между регионами мира: через неё проходят как сухопутные коридоры, так и морские маршруты, связывая рынки и грузы.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самые большие пространства суши и самое многочисленное население среди материков. Здесь соседствуют арктический холод и тропическая жара, древние цивилизации и современные мегаполисы, формируя сильные связи людей и природы.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материк природных рекордов и человеческих связей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2026-05-11T21:01:16Z</dcterms:created>
  <dcterms:modified xsi:type="dcterms:W3CDTF">2026-05-11T21:01:16Z</dcterms:modified>
</cp:coreProperties>
</file>