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приспособились к жизни в почве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тёмной и тесной почве живут удивительные помощники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не просто земля под ногами. Это смесь песка, глины, воды, воздуха и перегноя, где растения укореняются, а многие животные находят укрытие, пищу и безопасное место для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невидимый дом живых существ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есть под землёй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почти темно, поэтому зрение помогает не всем. Многие жители подземелья больше полагаются на прикосновения, запахи и чувствительные усики, чем на глаза.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света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частицами земли остаётся очень мало места. Чтобы двигаться, животному нужно быть гибким, узким и уметь легко протискиваться в щели, не застревая.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ходы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Глубже в почве воздуха меньше, чем на поверхности. Поэтому одни организмы держатся ближе кверху, а другие прокладывают ходы, по которым может проходить воздух.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воздуха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важно не пересыхать. Многим почвенным жителям приходится прятаться во влажных местах или выходить наружу только тогда, когда земля не слишком сухая.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сохранять влагу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— помощник почвы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кольчатое тело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дождевого червя длинное, мягкое и состоит из колец. Такая форма помогает ему сгибаться, вытягиваться и легко передвигаться в узких подземных ходах.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Рыхлит и улучшает почву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Червь питается перегнившими остатками растений и прокладывает ходы в земле. Через эти ходы в почву легче попадают воздух и вода, а растениям становится просторнее.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Дышит кожей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дождевого червя должна быть влажной, потому что через неё он дышит. Если кожа высохнет, червю станет очень трудно жить.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для движения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 червя есть маленькие щетинки. Они помогают цепляться за стенки хода, чтобы не скользить назад и уверенно продвигаться вперёд.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1899" y="3203566"/>
            <a:ext cx="200925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слизни и мокрицы не любят сухость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Слизни и мокрицы чаще всего прячутся под камнями, листьями и досками. Там сыро и прохладно, а значит, тело меньше теряет воду.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укрытия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тела легко теряют влагу, поэтому у слизней есть слизь, а у мокриц — плотный покров. Это помогает им не высохнуть слишком быстро.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высыхания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этим животным жарко и сухо, поэтому они стараются переждать светлое время в укрытии. Ближе к вечеру и ночью они становятся заметно бодрее.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вечером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и воздух прохладнее, по земле легче ползти и искать пищу. Ночь для них — почти рабочая смена, только без будильника.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прогулка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 почве и их приспособления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почвенных насекомых есть твёрдый хитиновый покров. Он защищает тело в узких ходах, где легко поцарапаться о частицы земли и песчинки.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покров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их личинки используют почву не только как жильё, но и как склад. Там удобно прятать запасы и пережидать опасность.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Кладовые под землёй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помогают находить пищу, замечать соседей и чувствовать дорогу в темноте. Для подземной жизни это почти как фонарик и компас одновременно.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Усики-помощники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остатки растений становятся перегноем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превращений в почве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Лист, который исчезает не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лист падает на землю и кажется обычным мусором. Но после дождя он становится мягким, и на нём поселяются грибы и бактерии. Постепенно лист превращается в полезный перегной, который возвращается к растениям.
</a:t>
            </a:r>
            <a:endParaRPr lang="en-US" sz="1061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 в большом деле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слишком малы, чтобы увидеть их без увеличения, но именно они начинают разбор старых листьев, веточек и корней. Без них почва быстро покрылась бы слоем сухих остатков, а питание для растений стало бы беднее.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выходных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крошечные жители трудятся почти незаметно, но очень настойчиво. Они помогают природе убирать старые остатки и создавать новую почвенную жизнь, словно маленькая уборочная команда под землёй.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труженики почвы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тоже живут в почве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Удерживают растение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надёжно закрепляют растение в земле, чтобы его не качал ветер. Они словно держат зелёного жильца за «ножки», не давая ему упасть.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Поглощают воду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тонкие корневые волоски растение всасывает воду и минеральные соли. Эти волоски очень малы, но их много, поэтому площадь всасывания становится больше.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влагу по-разному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корни уходят глубоко вниз, чтобы достать воду из нижних слоёв. У других они широко расползаются в стороны и ищут влагу ближе к поверхности.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попадает от почвы к листьям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внутри растения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подземные жители находят дорогу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почвы зрение почти бесполезно, поэтому многие жители больше доверяют усикам, щупальцам и чувствительным волоскам. Они улавливают прикосновения, запахи и даже мелкие колебания земли.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глаза, а чувства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умеют чувствовать, где почва влажнее и мягче. Так они находят удобные места для жизни, не пересыхают сами и быстрее находят укрытие после жары.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влажности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подземные животные не тратят силы на новые пути, а двигаются по уже готовым ходам. Это помогает им экономить энергию и не застревать в тесной земле.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ходам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усики помогают находить пищу даже без света. Под землёй это особенно важно: ужин может прятаться совсем рядом, но увидеть его почти невозможно.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 темноте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жители: как телу помогает форма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пролезть в узкую щель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тонких ходах удобнее чувствует себя животное с вытянутым и гибким телом. Оно легко изгибается, скользит между комочками земли и не застревает там, где круглый и тяжёлый сосед уже бы сдался.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Роющие помощники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подземных животных есть крепкие передние лапки, твёрдые края или особые части тела для рытья. Ими удобно раздвигать землю, словно маленькой лопатой, и прокладывать новый ход вперёд, шаг за шагом.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много маленьких работников могут трудиться в почве одновременно, прокладывая ходы, перемешивая землю и улучшая доступ воздуха и воды.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дождевых червей, муравьёв и личинок постоянно помогают почве оставаться рыхлой и живой.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«Почва и её обитатели»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жители почвы переживают засуху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начинает высыхать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дождей долго нет, верхний слой земли становится сухим и твёрдым. Жители почвы сразу чувствуют перемену и стараются уйти туда, где ещё сохранилась влага.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глубже в земле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прячутся в нижние, более влажные слои. Там им легче ждать, потому что солнце не так быстро высушивает почву.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дождя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почти перестают двигаться, чтобы экономить воду и силы. Они словно говорят: «Погода, пожалуйста, верни нам дождик!»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лист становится перегноем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природные жители превращают опавший лист в полезные вещества для почвы.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приспосабливаются к нехватке воздуха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ближе к поверхности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в земле воздуха мало, поэтому многие организмы держатся ближе к верхнему слою почвы. Так им проще дышать и не тратить силы на трудные условия.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дыхания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подземные организмы могут обходиться совсем небольшим количеством воздуха. Это помогает им жить там, где крупному животному было бы слишком тяжело и душно.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Ходы для воздуха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другие жители прокладывают каналы в земле. По ним внутрь проходит воздух, а почва становится удобнее не только для животных, но и для корней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общий дом для многих живых существ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соседствуют корни растений, грибы, бактерии и разные животные. У каждого есть своё дело, и вместе они образуют дружную подземную команду.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рядом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разлагают остатки, другие рыхлят землю, третьи впитывают воду и растут. Если убрать одного помощника, остальным становится труднее выполнять свою работу.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помогает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жители зависят друг от друга. Там, где больше перегноя и влаги, жизнь кипит активнее, а почва становится похожа на настоящий живой дом.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жизни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почве мало живых существ, она беднеет и хуже кормит растения. Значит, даже самые маленькие обитатели играют очень важную роль.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них никак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почву нужно беречь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почву сильно вытаптывают, она уплотняется. Вода и воздух проходят хуже, а маленьким жителям становится труднее жить и прокладывать ходы.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топтать без нужды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земле нет растений, она быстрее высыхает и разрушается. Корни помогают почве оставаться прочной, а зелёный покров защищает её от бед.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растения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мешает почвенным организмам и загрязняет их дом. Из-за этого в почве становится меньше жизни, а растения растут слабее.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засорять землю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горсти почвы живёт целая толпа крошечных существ. Их так много, что землю можно сравнить с шумным подземным городом, где кипит работа, хотя почти никого не видно.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Червь — настоящий труженик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не сидит без дела: он постоянно пропускает землю через своё тело и делает её рыхлее. Благодаря этому вода и воздух легче проходят в почву, а растениям становится удобнее расти.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нити-путешественницы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Грибницы похожи на тонкие белые нити, которые тянутся далеко в почве. Они соединяют разные её участки и помогают разносить вещества, как маленькие подземные дорожки.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жизни в почве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жители умеют жить в темноте, тесноте и влажной земле. Их хитрые приспособления делают почву рыхлой, живой и плодородной — прямо как подземный дом с множеством помощников.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жизни в почве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2026-05-26T08:59:41Z</dcterms:created>
  <dcterms:modified xsi:type="dcterms:W3CDTF">2026-05-26T08:59:41Z</dcterms:modified>
</cp:coreProperties>
</file>