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станет ли Земля пустыней?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Опустынивание угрожает плодородным землям, растительному и животному миру Земли.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Опустынивание — это превращение плодородных земель в сухие и бесплодные территории. В древности оно приводило к падению цивилизаций, например, Месопотамии и Египта. Сегодня масштабы проблемы резко выросли из-за влияния человека и природных факторов.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опустынивания и его важность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— природная зона с осадками менее 250 мм в год, бедной растительностью и небольшим числом животных, приспособленных к сильной засухе.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огромная пустыня на Земле — Сахара в Африке, занимающая площадь свыше 9 миллионов квадратных километров, характеризуется песками и холмами.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пустынях часто наблюдаются резкие перепады температуры: жаркая жара днём сменяется холодными ночами, что создаёт сложные условия для жизни.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пустыня?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факторы включают малое количество осадков, высокую дневную температуру и недостаток облачности, приводящие к высыханию почв.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человека, такая как вырубка лесов и чрезмерный выпас скота, ускоряет разрушение растительности и истощение почв на больших территориях.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Нерациональное орошение ведёт к засолению и ухудшению качества почвы, способствуя потере её плодородия и переходу к пустынным условиям.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климатические изменения провоцируют учащение засух, что усиливает процесс опустынивания и делает регионы более уязвимыми.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образования пустынь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оценкам ООН, свыше 2 млрд га земель во всем мире находятся под непосредственной угрозой опустынивания. Это затрагивает около 168 стран и способствует утрате плодородия земель.
</a:t>
            </a:r>
            <a:endParaRPr lang="en-US" sz="95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2 миллиардов гектаров под угрозой
</a:t>
            </a:r>
            <a:endParaRPr lang="en-US" sz="1377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год в мире исчезает более 12 миллионов гектаров плодородных земель вследствие эрозии, засух и хозяйственной деятельности, что снижает возможности для сельского хозяйства.
</a:t>
            </a:r>
            <a:endParaRPr lang="en-US" sz="95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Ежегодная потеря плодородных площадей
</a:t>
            </a:r>
            <a:endParaRPr lang="en-US" sz="1194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регионов до и после опустынивания ярко показывают резкое сокращение зелёных территорий и превращение их в сухие, бесплодные участки.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Визуальное свидетельство деградации
</a:t>
            </a:r>
            <a:endParaRPr lang="en-US" sz="1075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Обширность проблемы опустынивания в мире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Организации Объединённых Наций, 2023 год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площадей пустынных земель (1990–2020 годы)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три десятилетия площадь пустынных территорий выросла почти вдвое, что отражает быстро распространяющийся процесс деградации почв.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опустынивания — тревожный сигнал глобального экологического дисбаланса, требующий немедленных мер по защите земель.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земледелие без восстановления растительности приводит к истощению почв и ухудшению их структуры, что способствует переходу территорий к пустынному состоянию.
</a:t>
            </a:r>
            <a:endParaRPr lang="en-US" sz="1649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загрязнение почв ускоряют эрозию, уменьшая способность почвы сохранять влагу и поддерживать экосистемы, что приравнивает пастбища к пустыням.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человека и опустынивание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Опустынивание ведёт к гибели экосистем и сокращению разнообразия растительных и животных видов, приводя к исчезновению уникальных природных сообществ.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водоёмов снижает доступность пресной воды и разрушает среду обитания для множества организмов и человека.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температура воздуха в пострадавших регионах повышается, что усугубляет засухи и создает условия для пыльных бурь.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Увеличиваются площади необитаемых земель, что наносит ущерб экологии и экономике регионов, ухудшая качество жизни населения.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опустынивания на окружающую среду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949032"/>
            <a:ext cx="4063200" cy="17328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крупнейшие зоны опустынивания по площади и расположению в мире, подчёркивая концентрацию проблемы в Азии и Африке.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очаги опустынивания сосредоточены в африканских и азиатских регионах, что требует целенаправленных мер борьбы.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ООН по окружающей среде (UNEP)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с наибольшим опустыниванием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Опустынивание снижает урожайность сельскохозяйственных культур, вызывая нехватку продовольствия и угрозу голода в пострадавших районах.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Обостряются социальные проблемы: люди вынуждены покидать родные места, что ведёт к массовой миграции и стрессу в обществах.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Негативные последствия включают ухудшение здоровья населения и рост конфликтов из-за ограниченных природных ресурсов, особенно в уязвимых сельских регионах.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опустынивание влияет на жизнь людей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343" y="994725"/>
            <a:ext cx="2794270" cy="283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168" y="994725"/>
            <a:ext cx="2794270" cy="283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032050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из-за эрозии, чрезмерного выпаса и засухи теряется до 24 миллиардов тонн плодородной почвы по всему миру. Эти процессы ведут к снижению сельскохозяйственной продуктивности и ухудшают качество земель.
</a:t>
            </a:r>
            <a:endParaRPr lang="en-US" sz="655" dirty="0"/>
          </a:p>
        </p:txBody>
      </p:sp>
      <p:sp>
        <p:nvSpPr>
          <p:cNvPr id="9" name="Text 2"/>
          <p:cNvSpPr txBox="1"/>
          <p:nvPr/>
        </p:nvSpPr>
        <p:spPr>
          <a:xfrm>
            <a:off x="1032051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потеря почвенного покрова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5134875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показывают яркую разницу между зелёными, плодородными участками и обезвоженными, истощёнными землями. Эти изображения иллюстрируют серьёзность и необратимость опустынивания.
</a:t>
            </a:r>
            <a:endParaRPr lang="en-US" sz="721" dirty="0"/>
          </a:p>
        </p:txBody>
      </p:sp>
      <p:sp>
        <p:nvSpPr>
          <p:cNvPr id="11" name="Text 4"/>
          <p:cNvSpPr txBox="1"/>
          <p:nvPr/>
        </p:nvSpPr>
        <p:spPr>
          <a:xfrm>
            <a:off x="5134876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Визуальное сравнение земель
</a:t>
            </a:r>
            <a:endParaRPr lang="en-US" sz="1250" dirty="0"/>
          </a:p>
        </p:txBody>
      </p:sp>
      <p:sp>
        <p:nvSpPr>
          <p:cNvPr id="12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плодородной почвы: масштабы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среднегодовой температуры усиливает испарение влаги из почвы, что способствует появлению засух и ухудшает условия для растений и животных.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количества и нерегулярность распределения осадков приводит к снижению водоснабжения почв и нарушению нормального почвенного увлажнения.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концентрации парниковых газов в атмосфере ускоряет процессы глобального потепления и высыхания почв, что существенно увеличивает риск опустынивания.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климата в опустынивании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уровня подземных вод из-за засух и усиленного использования приводит к истощению источников питьевой воды для населения и животных.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рек и озёр сокращает естественные водные экосистемы и ухудшает экосистемные услуги, необходимые для сельского хозяйства.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дефицит напрямую снижает урожайность и делает невозможным ведение традиционных форм земледелия в пострадавших регионах.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для водных запасов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900" y="1917"/>
            <a:ext cx="4319700" cy="39231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Пыльные бури: последствия для природы и человека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16900" y="71072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Пыльные бури поднимают в воздух мельчайшие частицы песка и пыли, ухудшая качество воздуха. Из-за них возникают проблемы с дыханием и увеличивается риск заболеваний дыхательных путей.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116900" y="218357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Задымлённость затрудняет транспортное сообщение, приводит к закрытию школ и снижению сельскохозяйственных урожаев, что отражается на условиях жизни и здоровье людей.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растительности ведёт к исчезновению редких растений, прерывая их естественное распространение и снижая биоразнообразие региона.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зависящие от этой растительности, вынуждены мигрировать или погибают, что нарушает экологическое равновесие и цепочки питания.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видов снижает устойчивость экосистем к внешним воздействиям и усугубляет деградацию почв и природной среды.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Исчезающие виды растений и животных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перехода от зелёной зоны к пустыне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процессов, приводящих к образованию пустыни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063" y="994962"/>
            <a:ext cx="2220000" cy="20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2888" y="994962"/>
            <a:ext cx="2220000" cy="20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426388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масштабный проект охватывает около 8000 км и направлен на посадку деревьев по всей Северной Африке. Цель — остановить распространение пустынь и восстановить плодородные земли.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426389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стена Африки — надежда континента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9213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кампания по лесовосстановлению высадила более 66 миллиардов деревьев в северных регионах. Эти усилия значительно помогают бороться с эрозией и улучшать экологическую ситуацию.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29214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зелёная стена Китая: миллиарды деревьев на севере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по борьбе с опустыниванием в мире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 восстановление лесных массивов помогает создавать естественные барьеры против опустынивания и поддерживает биоразнообразие.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воды снижает её расход и предотвращает иссушение почв, сохраняя необходимую влажность для растений.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сельское хозяйство предотвращает истощение земли, снижает эрозию и поддерживает плодородие через правильный выбор культур и технологий.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школьников и общества в посадке деревьев и экологических акциях укрепляет экологическую культуру и помогает восстановить природные экосистемы.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могут делать люди для спасения земель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Прогнозы указывают, что без принятия мер опустынивание серьёзно ухудшит продовольственную безопасность и качество жизни около трети жителей планеты.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1/3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мирового населения может столкнуться с нехваткой продовольствия к 2050 году из-за опустынивания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доклад 2022 года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Опустынивание — глобальная угроза, требующая совместных усилий каждого человека, науки и государства. Только осознанный подход и инновации помогут сохранить плодородие и жизнь на нашей планете.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Время действовать ради Земли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2026-05-08T11:07:42Z</dcterms:created>
  <dcterms:modified xsi:type="dcterms:W3CDTF">2026-05-08T11:07:42Z</dcterms:modified>
</cp:coreProperties>
</file>