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мира человеком: от опыта к научному знанию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ощущений к теориям: как человек познаёт мир и проверяет истину.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помогает учиться, принимать решения и ориентироваться в меняющемся обществе. Для обществознания особенно важны проверка фактов, различение мнения и знания, а также понимание того, как формируется достоверная картина мира.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обществознанию изучать познание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Ощущения дают исходные сведения о цвете, звуке, запахе, температуре, форме и движении. Это самый непосредственный контакт человека с окружающим миром.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Чувственное познание как первый уровень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сохраняет образ в памяти даже при отсутствии самого предмета. Однако органы чувств ограничены, поэтому наблюдение может быть неполным или искажённым.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объединяет отдельные ощущения в целостный образ предмета или явления. Благодаря ему человек не просто фиксирует признаки, а узнаёт объект как единое целое.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выделяет существенные признаки объекта и позволяет мыслить о нём обобщённо. Без понятий невозможно точно описывать сложные явления и сравнивать их между собой.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Суждение утверждает или отрицает связь между явлениями, а умозаключение выводит новое знание из нескольких исходных положений. Так мышление переходит от фактов к объяснению.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познание помогает выявлять закономерности, устанавливать причины и делать выводы. В обществознании это особенно важно при анализе права, экономики и социальных процессов.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познание и роль мышления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приборы расширяют возможности человека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обычного восприятия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воспринимает лишь часть мира: видимый свет, слышимые звуки, определённые изменения температуры и давления. Многие явления остаются вне прямого наблюдения.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как продолжение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Телескопы, микроскопы, датчики, камеры и тепловизоры делают доступным то, что не видно невооружённым глазом. Они повышают точность наблюдения и расширяют поле познания.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знаний в жизни школьника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дают разные по надёжности сведения: одни быстро информируют, другие систематизируют и проверяют знания.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устойчивое знание формируется там, где сведения подтверждаются фактами, логикой и независимой проверкой.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урока обществознания, составлено по теме «Познание мира человеком».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Практика, опыт и эксперимент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деле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показывает, работают ли знания в реальных условиях. Именно результат деятельности помогает понять, насколько верна идея и где она требует уточнения.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позволяет фиксировать явления без прямого вмешательства. Оно особенно важно там, где невозможно сразу изменить условия и провести полноценный опыт.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 измерение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 измерение помогают отличать случайные совпадения от устойчивых закономерностей. Благодаря им выводы становятся точнее и убедительнее.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выводов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результат воспроизводится при повторной проверке, ему можно доверять больше. Повторяемость — важный признак того, что теория соответствует действительности.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научного исследования и проверки гипотезы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научное познание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Истина — это соответствие знания реальному положению дел. Чем точнее проверены факты и чем надёжнее метод, тем выше шанс получить достоверный результат.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возникает из-за нехватки информации, спешки, неверного способа рассуждения или предвзятости. Она не всегда означает ложь, но требует исправления.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Заблуждение может сохраняться долго, если его поддерживают авторитет, стереотипы или привычка доверять непроверенным сведениям. Поэтому важна критическая проверка источников.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обществознании особенно важно различать факт, интерпретацию и оценку. Один и тот же процесс можно описать по-разному, но не каждое объяснение будет равнозначно.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Истина, ошибка и заблуждение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272641"/>
            <a:ext cx="3848986" cy="166978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познания и их особенности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форм познания показывает, чем они отличаются по источнику, результату и ограничению.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познания не заменяют друг друга: каждая отвечает за свою сторону знания и вместе они дают более полную картину мира.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«Познание мира человеком»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инструмент мышления и передачи знаний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делает результаты познания устойчивыми: с его помощью человек называет явления, фиксирует опыт и передаёт знания другим людям и следующим поколениям.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термины, определения и символы помогают избегать двусмысленности, особенно в праве, политике, экономике и морали, где значение слова влияет на смысл суждения.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представление о мире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не отменял знания полностью, а уточнял прежние представления и расширял способы объяснения природы и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науки показывает движение к большей точности, системности и проверяемости знаний.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курса истории и обществознания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становятся основой технологий, которые меняют повседневность: от медицины и связи до транспорта, навигации и цифровых сервисов.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вместе с прогрессом возникают новые вопросы: безопасность, экологические последствия, доступность технологий и ответственность за их использование.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техника и преобразование жизни общества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делает знания практическим ресурсом общества, повышая скорость обмена информацией, качество услуг и возможности человека в труде и обучении.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наблюдатель и участник познания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не нейтрально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то, как человек видит событие, влияют интересы, ценности, жизненный опыт и культурная среда, поэтому одинаковые факты могут по-разному интерпретироваться.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Объективность требует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приблизиться к достоверному знанию, необходимо сопоставлять источники, проверять факты и быть готовым признать собственную ошибку.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изучает само себя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социальных науках исследователь не стоит вне изучаемой реальности: он является частью общества, поэтому особенно важно отделять анализ от личных предпочтений.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Критичность защищает от заблуждений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и противоречивее информация, тем важнее анализ аргументов, осторожность в выводах и отказ от поспешных оценок.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человеческого познания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не отменяют познание, а показывают, почему ему нужны приборы, статистика, совместная проверка и уточнение выводов.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объект, тем важнее методы контроля ошибок и коллективная проверка результатов.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темы; значения условные, для наглядного сравнения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информации в медиаграмотности и цифровой безопасности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отличать факт от фейка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революции и пересмотр картины мира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 — Коперник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Гелиоцентрическая модель изменила представление о строении Солнечной системы и показала, что Земля не является центром мироздания.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Дарвин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объяснила происхождение видов через историческое развитие живой природы и изменила взгляды на человека и природу.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Эйнштейн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относительности пересмотрела понимание пространства, времени и движения, подтвердив, что научные модели могут радикально меняться при появлении новых данных.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и новые формы познания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библиотеки, онлайн-архивы, большие данные и искусственный интеллект ускоряют поиск сведений и помогают анализировать огромные массивы информации.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растут риски: информационный шум, манипуляции, автоматическое доверие алгоритмам и смешение фактов с мнениями, поэтому цифровая грамотность становится обязательной.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помогает не принимать сообщение на веру и сразу задавать вопрос: кто сообщает, на чём основан вывод и можно ли его проверить независимо.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аргументов позволяет отличать доказательство от эмоционального давления, а также замечать логические ошибки, недосказанность и подмену тезиса.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как условие успешного познания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разных точек зрения особенно полезно при работе с историческими источниками, статистикой и новостями, где один факт может получать разные интерпретации.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 защищает от поспешных выводов, стереотипов и влияния большинства, помогая принимать более обоснованные и ответственные 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не останавливается на достигнутом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познаёт мир через опыт, разум, язык, науку и практику, а каждое новое знание проходит проверку ошибками, фактами и временем, расширяя границы понимания.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2026-05-25T10:57:30Z</dcterms:created>
  <dcterms:modified xsi:type="dcterms:W3CDTF">2026-05-25T10:57:30Z</dcterms:modified>
</cp:coreProperties>
</file>