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истории сатиры: смех, который замечает недостатки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смеётся над пороками и помогает увидеть проблему общества — в разные эпохи по‑своему.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родилась из стремления справиться с несправедливостью, глупостью и обманом. Она близка юмору, иронии и пародии, но всегда несёт оценку и критику: читатель смеётся и понимает, что недостаток нужно изменить. В школе особенно наглядны басня, комедия, карикатура и фельетон.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сатира и почему она появилась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сатирические идеи раскрывались в комедиях Аристофана: он высмеивал войны, пустые речи и привычки афинян.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сатира закрепилась как литературный жанр: Гораций и Ювенал развивали её, превращая насмешку в способ говорить о морали и политике.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Латинское satura значило «смесь», поэтому ранние формы часто соединяли шутку, наблюдение и резкую критику в одном произведении.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сатиры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678312"/>
            <a:ext cx="3848986" cy="2858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менялась, а задача оставалась: через смех показывать недостатки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выбирала свои способы смеха, но сохраняла критическую направленность — высмеивание пороков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истории литературы (по материалам учебного курса).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сатира в разные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смешном увеличении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сцену, где простой разговор превращается в гротеск: персонажи преувеличивают важность своих слов и попадают в нелепые ситуации. Так комедия высвечивает, насколько легко люди оправдывают решения, которые приводят к бедам.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Маски, диалоги и 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комедия действовала через внешние «сигналы»: преувеличенные жесты, острые диалоги и запоминающиеся образы. Зритель сразу считывал насмешку, а вместе с ней — намёк на то, что в политике и быту есть проблема.
</a:t>
            </a:r>
            <a:endParaRPr lang="en-US" sz="1389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и древнегреческая комедия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Горация сатира часто звучит спокойнее: в ней больше иронии и «улыбки с подтекстом», чем прямого удара.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Ювенал, напротив, писал строже и обличительнее. Он обращался к тем же болевым точкам — морали и поведению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критиковали жадность, лицемерие и стремление к богатству, показывая моральный упадок. Так сатира окончательно стала самостоятельным жанром.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сатира: мягкая и резкая критика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сатирический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наблюдения до критического смысла.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сатирические идеи жили в баснях, народных песнях и карнавальных выступлениях — там, где можно было говорить о пороках через смешное.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высмеивались жадность, трусость, лень и обман. Образ хитрого лиса стал важным символом лукавства в европейской традиции.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Животные-герои помогали «безопасно» показывать человеческие слабости: зритель узнавал себя, но не попадал под прямую угрозу осуждения.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насмешки и басни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сатира цепляется за то, что легко узнаётся: человеку несложно увидеть в тексте собственную привычку или чужой обман.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внимание: лидируют глупость и лицемерие — они встречаются в поступках разных людей и поэтому постоянно становятся темой произведений.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темам сатирической литературы (ориентировочное распределение).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чаще всего высмеивает сатира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сатира стала «оружием» против невежества и суеверий, а также против общественной несправедливости — чтобы люди думали и проверяли факты.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известными сатириками были Джонатан Свифт и Генри Филдинг: их тексты подталкивали читателей замечать нелогичность и зло.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сатирическую традицию развивали Денис Фонвизин и Иван Крылов; их произведения часто помогали увидеть, чему учит пример поведения.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всё чаще связывалась с идеей воспитания общества: смеяться — значит осознавать проблему и стремиться к более честным правилам.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эпохи Просвещения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«Путешествия Гулливера» соединяют вымысел с общественной критикой: Свифт помещает героя в страны, где законы и привычки становятся гротескно «честными». Так он показывает человеческую гордость, глупость и слабости политики.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смешное соседствует с серьезным смыслом: невероятные размеры и нелепые порядки усиливают сатирический эффект. Читатель смеется над странностями и одновременно замечает, что пороки общества узнаваемы и опасны.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Джонатан Свифт: фантазия и обличение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сделали сатиру понятной школьникам: животные говорят и ведут себя как люди. Через их поступки автор высмеивает леность, хвастовство, самоуверенность и привычку не думать о последствиях.
</a:t>
            </a:r>
            <a:endParaRPr lang="en-US" sz="1038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Крылова высмеивается и то, как герой нарушает правила честной жизни: один рассчитывает на удачу, другой спорит ради выгоды. В таких сюжетах видно, что порок мешает делу и портит отношения.
</a:t>
            </a:r>
            <a:endParaRPr lang="en-US" sz="1052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басен — короткий и выразительный конфликт, где характер раскрывается в действиях. Например, в «Квартете» смешно то, что герои уверены в результате, не имея знаний и труда.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 и Лисица» учит внимательности, а «Стрекоза и Муравей» показывает цену легкомыслия. Часто мораль звучит как короткий вывод, который хочется запомнить и повторить.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и сатирическая басня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простой насмешки, каждое средство работает на смысл: помогает скрыть или подчеркнуть оценку, сделать проблему узнаваемой и заставить читателя задуматься.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набор приемов, которыми сатирик усиливает заметность порока: ирония и сарказм включают оценку, а гипербола и гротеск делают ее наглядной.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классификация средств сатиры (авторская сводка для учебного пособия); точные численные доли не претендуют на строгие статистические измерения, используются как условные значения.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сатиры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тексты все чаще появлялись в журналах и газетах. Авторы реагировали на новости, городские привычки и поведение чиновников короткими заметками и сатирическими рисунками.
</a:t>
            </a:r>
            <a:endParaRPr lang="en-US" sz="130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века: расцвет иллюстраций
</a:t>
            </a:r>
            <a:pPr algn="r" indent="0" marL="0">
              <a:lnSpc>
                <a:spcPct val="100000"/>
              </a:lnSpc>
              <a:buNone/>
            </a:pPr>
            <a:r>
              <a:rPr lang="en-US" sz="72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становились почти равноправными с текстом: один рисунок мог передать насмешку и понять ее было легче. Это ускоряло отклик на события и усиливало эффект у читателей.
</a:t>
            </a:r>
            <a:endParaRPr lang="en-US" sz="1261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 закрепился как удобный формат: он соединял наблюдение и шутку с ясной оценкой. Сатира становилась регулярной частью повседневного чтения горожан.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XIX веке: журналы и фельетоны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передает смысл через преувеличенные черты лица, позу, одежду и детали обстановки. Она понятна без долгого объяснения: взгляд сразу замечает смешное и нелепое.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карикатура помогает увидеть, что смех может быть направлен на общественные проблемы. Часто художник показывает порок через выразительные линии, чтобы зритель уловил авторскую оценку.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как язык сатиры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38412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сатирическая постановка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комизм усиливается живой реакцией и точной игрой актеров: гротескные ситуации быстро становятся заметными зрителям. Так сатирики обсуждали характеры и привычки общества.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 пародией и преувеличением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сатирические приемы поддерживают монтаж, выразительные детали и узнаваемые типажи. Частой темой становилась бюрократия и отношения «по правилам», где за формальностью теряется смысл.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Телевизионные передачи и комизм ситуаций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сделало сатиру регулярной: она откликалась на события быстрее и доходила до массовой аудитории. Пародия на новости помогала увидеть несоответствие между словами и делами.
</a:t>
            </a:r>
            <a:endParaRPr lang="en-US" sz="1235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рекламе и массовой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Сатирики XX века нередко показывали, как реклама и массовая культура влияют на поведение людей. Насмешка помогала разобраться, где манит обещание, а где скрыта пустота.
</a:t>
            </a:r>
            <a:endParaRPr lang="en-US" sz="1285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XX веке: театр, кино и телевидение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формах легче показать внутренние противоречия героя, а в других — быстро «поймать» момент и сделать насмешку узнаваемой. Это влияет на то, как именно выражается критика.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форма реагирует на события и чем нагляднее образ, тем легче читателю или зрителю увидеть сатирический смысл. Литература и сцена чаще работают через характеры и действия.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оценка на основе учебного описания форм сатиры (условные доли для иллюстрации различий, без статистического подсчета).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сатирический жанр проявляется сильнее всего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758" y="2755985"/>
            <a:ext cx="3120486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современных форм сатиры по материалам школьного курса литературы (без привязки к конкретной статистике).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сатиры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меняются форматы подачи сатиры: от коротких изображений до видеосценок. Несмотря на разницу, главная цель остается прежней — высмеять узнаваемые недостатки.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сатира выигрывает за счет скорости, узнаваемого образа и короткой формы: она легче распространяется и быстрее вовлекает зрителей в обсуждение общественных тем.
</a:t>
            </a:r>
            <a:endParaRPr lang="en-US" sz="11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сатиру от простой шутки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по признакам: критика недостатка, оценочность и приемы (ирония, преувеличение, аллегория).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остается важной, потому что учит видеть недостатки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прошла путь от древнего театра до интернета, но ее задача не изменилась: она помогает замечать недостатки, смеяться над глупостью и защищать справедливость, соединяя литературу, историю и наблюдение за жизнью.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2026-05-15T05:11:39Z</dcterms:created>
  <dcterms:modified xsi:type="dcterms:W3CDTF">2026-05-15T05:11:39Z</dcterms:modified>
</cp:coreProperties>
</file>