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Австрия: страна гор, музыки и городов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музыка, дворцы и города — всё это здесь рядом.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в центре Европы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кажется небольшой, но в ней удивительно много истории, гор, музыки и ярких городов.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об Австрии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страны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занимает около 84 тысяч квадратных километров. По размеру она не очень большая, но по роли в Европе заметна и в истории, и в культуре, и в экономике.
</a:t>
            </a:r>
            <a:endParaRPr lang="en-US" sz="1087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граничит с восемью государствами. Благодаря этому здесь веками встречались разные традиции, языки, торговые пути и культурные влияния.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язык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Вена, а государственный язык — немецкий. Именно в столице находятся главные государственные учреждения и многие известные культурные места.
</a:t>
            </a:r>
            <a:endParaRPr lang="en-US" sz="1031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Австрии живёт примерно 9 миллионов человек. Большая часть населения сосредоточена в городах и долинах, где удобнее жить, учиться, работать и путешествовать.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 и климат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половину территории Австрии занимают Альпы. Поэтому в стране много горных перевалов, курортов, высоких лугов и мест, где особенно популярны лыжи и походы.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Альпийский рельеф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 — главная река Австрии и важная транспортная артерия. Кроме него, заметную роль играют Инн и Зальцах, которые связывают горные районы и долины.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endParaRPr lang="en-US" sz="1198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зима длиннее и снежнее, а в долинах лето обычно мягкое и тёплое. Такой контраст делает погоду в разных частях страны очень разнообразной.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
</a:t>
            </a:r>
            <a:endParaRPr lang="en-US" sz="1198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Австрии хорошо подходит для отдыха и жизни. Здесь ценят чистую воду, леса, озёра и аккуратные горные ландшафты, которые часто становятся частью пейзажа городов и деревень.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
</a:t>
            </a:r>
            <a:endParaRPr lang="en-US" sz="1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современная Австрия
</a:t>
            </a:r>
            <a:endParaRPr lang="en-US" sz="2868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империи Габсбургов к современной республике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как столица и культурный центр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воспринимается как город, где история не прячется в музеях, а живёт в улицах, площадях и дворцах. Хофбург напоминает о императорском прошлом, а Шёнбрунн показывает, как близко в городе соседствуют власть, искусство и повседневная жизнь.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 история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удобна для жизни: здесь много парков, кафе и общественного транспорта. Поездки по городу просты и быстры, а прогулки по старым улицам легко чередуются с отдыхом в зелёных зонах и на набережных Дуная.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ритм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традиция Вены известна далеко за пределами страны. Венская опера, концерты классической музыки и имена Моцарта, Бетховена и Штрауса делают город символом европейской культуры и точкой притяжения для гостей со всего мира.
</a:t>
            </a:r>
            <a:endParaRPr lang="en-US" sz="861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музыки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и другие города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города Австрии разные по облику, но вместе создают цельный образ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задаёт официальный и культурный тон, а Зальцбург и Инсбрук показывают музыкальную и горную Австрию.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Австрии: яркие примеры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09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Тироль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09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Тироль узнают по высоким горам, зимним курортам и деревням с деревянными домами. Здесь особенно заметна альпийская жизнь: активный отдых, свежий воздух и сильная связь с природой.
</a:t>
            </a:r>
            <a:endParaRPr lang="en-US" sz="801" dirty="0"/>
          </a:p>
        </p:txBody>
      </p:sp>
      <p:sp>
        <p:nvSpPr>
          <p:cNvPr id="15" name="Text 4"/>
          <p:cNvSpPr txBox="1"/>
          <p:nvPr/>
        </p:nvSpPr>
        <p:spPr>
          <a:xfrm>
            <a:off x="6241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Штирия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41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Штирия отличается зелёными холмами, садами, виноградниками и более мягким пейзажем. Это хороший пример того, что Австрия — не только горы, но и спокойные сельские ландшафты.
</a:t>
            </a:r>
            <a:endParaRPr lang="en-US" sz="801" dirty="0"/>
          </a:p>
        </p:txBody>
      </p:sp>
      <p:sp>
        <p:nvSpPr>
          <p:cNvPr id="17" name="Text 6"/>
          <p:cNvSpPr txBox="1"/>
          <p:nvPr/>
        </p:nvSpPr>
        <p:spPr>
          <a:xfrm>
            <a:off x="3325925" y="1649700"/>
            <a:ext cx="25434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Зальцбург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325925" y="1952626"/>
            <a:ext cx="25434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Зальцбург известен как родина Моцарта и город красивых площадей, барочных церквей и старых фасадов. Он часто становится примером того, как история и музыка могут формировать образ города.
</a:t>
            </a:r>
            <a:endParaRPr lang="en-US" sz="7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793480"/>
            <a:ext cx="576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546094"/>
            <a:ext cx="576000" cy="46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1375" y="1793480"/>
            <a:ext cx="504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546094"/>
            <a:ext cx="576000" cy="46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традиции Австрии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Австрии особенно ценят вальс, симфонические концерты и музыкальные театры. Эти традиции связаны с известными композиторами и до сих пор остаются важной частью городской жизни.
</a:t>
            </a:r>
            <a:endParaRPr lang="en-US" sz="1079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традиция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костюмы можно увидеть на фестивалях, в деревнях и на некоторых торжествах. Они напоминают о региональных различиях и о том, как бережно здесь относятся к наследию.
</a:t>
            </a:r>
            <a:endParaRPr lang="en-US" sz="1079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одежда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ярмарки привлекают жителей и туристов светом, сладостями и ремесленными товарами. Они создают атмосферу зимнего праздника и помогают сохранять старые городские обычаи.
</a:t>
            </a:r>
            <a:endParaRPr lang="en-US" sz="1079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ярмарки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Австрийцы ценят ремёсла, аккуратность и семейные традиции. Во многих местах старые обычаи передаются детям и внукам, поэтому связь поколений остаётся очень заметной.
</a:t>
            </a:r>
            <a:endParaRPr lang="en-US" sz="1079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в Австрии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шницель — одно из самых известных блюд страны. Его часто подают с картофелем, ломтиком лимона и простым салатом, особенно в кафе и семейных ресторанах.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шницель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Яблочный штрудель любят за тонкое тесто, сладкую начинку и аромат корицы. Его часто едят с чаем, кофе или ванильным соусом после обеда.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Штрудель и десерты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Кнедли в Австрии бывают разными: из хлеба, картофеля или сладкой начинки. Это сытная еда, которая особенно популярна в горных районах и зимой.
</a:t>
            </a:r>
            <a:endParaRPr lang="en-US" sz="888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блюда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Захер и горячий шоколад — важная часть венской кофейной традиции. Такие десерты часто ассоциируются с праздниками, встречами и уютными кафе старого города.
</a:t>
            </a:r>
            <a:endParaRPr lang="en-US" sz="785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Кофейная культура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многообразие Европы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50725" y="2286875"/>
            <a:ext cx="3751200" cy="7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объединяет страну, но в Австрии заметны и региональные особенности речи, а также уважение к языкам соседних стран. Это делает повседневную культуру более открытой и разнообразной.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650725" y="1656975"/>
            <a:ext cx="37512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в основе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122925" y="2286875"/>
            <a:ext cx="3751200" cy="7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 исторически была пространством встреч народов, поэтому здесь рядом существуют разные традиции, кухни и праздники. Австрия хорошо показывает, как соседство обогащает, а не разделяет страны.
</a:t>
            </a:r>
            <a:endParaRPr lang="en-US" sz="1155" dirty="0"/>
          </a:p>
        </p:txBody>
      </p:sp>
      <p:sp>
        <p:nvSpPr>
          <p:cNvPr id="11" name="Text 5"/>
          <p:cNvSpPr txBox="1"/>
          <p:nvPr/>
        </p:nvSpPr>
        <p:spPr>
          <a:xfrm>
            <a:off x="5122925" y="1656975"/>
            <a:ext cx="37512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соседства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2863200" y="3953750"/>
            <a:ext cx="3751200" cy="7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Австрии важно сохранять собственную идентичность и одновременно быть частью общей европейской культуры. Именно поэтому её города, школы и музеи напоминают о многослойной истории региона.
</a:t>
            </a:r>
            <a:endParaRPr lang="en-US" sz="1155" dirty="0"/>
          </a:p>
        </p:txBody>
      </p:sp>
      <p:sp>
        <p:nvSpPr>
          <p:cNvPr id="13" name="Text 7"/>
          <p:cNvSpPr txBox="1"/>
          <p:nvPr/>
        </p:nvSpPr>
        <p:spPr>
          <a:xfrm>
            <a:off x="2863200" y="3323850"/>
            <a:ext cx="37512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мозаика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зарабатывает страна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ключевым отраслям экономики Австрии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составляют услуги, промышленность и туризм. В стране развиты точное машиностроение, транспортное оборудование и пищевая переработка, а в сельском хозяйстве заметны молоко и виноделие.
</a:t>
            </a:r>
            <a:endParaRPr lang="en-US" sz="114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экономика держится на нескольких опорах, а не на одной сфере. Это помогает стране быть устойчивой и привлекать доходы из разных источников.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разных сезонах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австрийские курорты оживают благодаря лыжным трассам, подъёмникам и отелям у подножия гор. В маленьких городках рядом работают кафе, пункты проката и школы катания, поэтому отдых поддерживает целую местную экономику.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курорты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туристы выбирают озёра, пешеходные маршруты и старые городские центры. В это время особенно востребованы музеи, экскурсии и транспорт, который соединяет горы, долины и исторические кварталы.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маршруты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Австрии туризм — не только прогулки и фотографии, но и рабочие места. Он помогает гостиницам, ресторанам, музеям и железным дорогам, а также сохраняет интерес к культурному наследию страны.
</a:t>
            </a:r>
            <a:endParaRPr lang="en-US" sz="899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впечатлений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гор к охране природы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 природных ресурсов к мерам их сохранения и безопасному туризму.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отдых по сезонам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407210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Австрию приезжают за лыжами, сноубордом и уютными горными отелями. Курорты работают как маленькие города отдыха, где всё устроено для снега, спорта и безопасности.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69135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сезон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33388" y="341405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горные районы меняются: на первый план выходят пешие тропы, веломаршруты и прогулки у озёр. Туристы выбирают более спокойный ритм и любуются пейзажами.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3233400" y="303330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месяцы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96800" y="2906214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курорты стараются принимать гостей бережно: экономят ресурсы, уменьшают нагрузку на природу и развивают транспорт, чтобы отдых оставался комфортным и для людей, и для гор.
</a:t>
            </a:r>
            <a:endParaRPr lang="en-US" sz="1017" dirty="0"/>
          </a:p>
        </p:txBody>
      </p:sp>
      <p:sp>
        <p:nvSpPr>
          <p:cNvPr id="14" name="Text 7"/>
          <p:cNvSpPr txBox="1"/>
          <p:nvPr/>
        </p:nvSpPr>
        <p:spPr>
          <a:xfrm>
            <a:off x="6196800" y="2525475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подход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980914"/>
            <a:ext cx="4637700" cy="19028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об Австрии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помогает быстро повторить главные сведения об Австрии перед уроком или викториной.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четыре факта показывают главные опоры страны: столицу, язык, природу и кухню. Эти сведения легко запомнить и связать с общим образом Австрии.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660425" y="15743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Австрию одним образом, многие вспомнят заснеженные Альпы, Вену или музыку Моцарта. У этой страны сразу несколько узнаваемых символов, и каждый из них отражает отдельную сторону её жизни.
</a:t>
            </a:r>
            <a:endParaRPr lang="en-US" sz="896" dirty="0"/>
          </a:p>
        </p:txBody>
      </p:sp>
      <p:sp>
        <p:nvSpPr>
          <p:cNvPr id="8" name="Text 3"/>
          <p:cNvSpPr txBox="1"/>
          <p:nvPr/>
        </p:nvSpPr>
        <p:spPr>
          <a:xfrm>
            <a:off x="4660425" y="1171779"/>
            <a:ext cx="4213508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образ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0425" y="393885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Культурную узнаваемость создают вальс, рождественские ярмарки, венский шницель и старинные дворцы. Эти детали делают Австрию легко отличимой от других стран Европы даже по нескольким ярким признакам.
</a:t>
            </a:r>
            <a:endParaRPr lang="en-US" sz="949" dirty="0"/>
          </a:p>
        </p:txBody>
      </p:sp>
      <p:sp>
        <p:nvSpPr>
          <p:cNvPr id="10" name="Text 5"/>
          <p:cNvSpPr txBox="1"/>
          <p:nvPr/>
        </p:nvSpPr>
        <p:spPr>
          <a:xfrm>
            <a:off x="4660425" y="3536329"/>
            <a:ext cx="4213508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узнавания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660425" y="2756576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кажется и горной, и городской, потому что рядом существуют высокие склоны, старинные центры и развитый транспорт. За один день здесь можно увидеть природу, музеи и современный городской ритм.
</a:t>
            </a:r>
            <a:endParaRPr lang="en-US" sz="969" dirty="0"/>
          </a:p>
        </p:txBody>
      </p:sp>
      <p:sp>
        <p:nvSpPr>
          <p:cNvPr id="12" name="Text 7"/>
          <p:cNvSpPr txBox="1"/>
          <p:nvPr/>
        </p:nvSpPr>
        <p:spPr>
          <a:xfrm>
            <a:off x="4660425" y="2354054"/>
            <a:ext cx="4213508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образ страны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Положение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увидеть, где находится Австрия и чем она отличается на карте Европы. Небольшая территория, но очень выгодное положение в центре континента.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Природа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запомнить главные природные черты: Альпы, реки, озёра и смену горного и равнинного климата. Именно природа сильно влияет на жизнь людей.
</a:t>
            </a:r>
            <a:endParaRPr lang="en-US" sz="1118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Культура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легче понять города, историю и культуру: Вена, Зальцбург, музыка, архитектура, кухня и традиции складываются в цельный образ страны.
</a:t>
            </a:r>
            <a:endParaRPr lang="en-US" sz="1194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Сегодня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Австрия воспринимается как современное европейское государство, которое бережно хранит прошлое и при этом развивается в туризме, промышленности и повседневной жизни.
</a:t>
            </a:r>
            <a:endParaRPr lang="en-US" sz="10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002" y="1814427"/>
            <a:ext cx="3337500" cy="2633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для запоминания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23150" y="191999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расположена в самом центре Европы, поэтому её часто показывают рядом с несколькими государствами-соседями. Такое положение помогает понять, почему страна исторически была местом встреч разных культур.
</a:t>
            </a:r>
            <a:endParaRPr lang="en-US" sz="655" dirty="0"/>
          </a:p>
        </p:txBody>
      </p:sp>
      <p:sp>
        <p:nvSpPr>
          <p:cNvPr id="14" name="Text 3"/>
          <p:cNvSpPr txBox="1"/>
          <p:nvPr/>
        </p:nvSpPr>
        <p:spPr>
          <a:xfrm>
            <a:off x="523150" y="167707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3150" y="4600648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форма страны подчёркивает её особенность: расстояния здесь сравнительно небольшие, но разнообразие ландшафтов и городов очень велико. Это делает карту насыщенной и легко запоминающейся.
</a:t>
            </a:r>
            <a:endParaRPr lang="en-US" sz="688" dirty="0"/>
          </a:p>
        </p:txBody>
      </p:sp>
      <p:sp>
        <p:nvSpPr>
          <p:cNvPr id="16" name="Text 5"/>
          <p:cNvSpPr txBox="1"/>
          <p:nvPr/>
        </p:nvSpPr>
        <p:spPr>
          <a:xfrm>
            <a:off x="523150" y="4357725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Небольшая, но яркая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523150" y="3930485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подписать Вена, Зальцбург, Инсбрук, Тироль и Штирию, чтобы показать разные стороны страны. Тогда карта помогает увидеть, как в Австрии сочетаются столица, горы и культурные регионы.
</a:t>
            </a:r>
            <a:endParaRPr lang="en-US" sz="755" dirty="0"/>
          </a:p>
        </p:txBody>
      </p:sp>
      <p:sp>
        <p:nvSpPr>
          <p:cNvPr id="18" name="Text 7"/>
          <p:cNvSpPr txBox="1"/>
          <p:nvPr/>
        </p:nvSpPr>
        <p:spPr>
          <a:xfrm>
            <a:off x="523150" y="3687562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подписи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3150" y="3260323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делает карту ещё более узнаваемой: эта река проходит через территорию страны и связывает её с другими европейскими регионами. Рядом удобно отмечать Вену и другие крупные города.
</a:t>
            </a:r>
            <a:endParaRPr lang="en-US" sz="756" dirty="0"/>
          </a:p>
        </p:txBody>
      </p:sp>
      <p:sp>
        <p:nvSpPr>
          <p:cNvPr id="20" name="Text 9"/>
          <p:cNvSpPr txBox="1"/>
          <p:nvPr/>
        </p:nvSpPr>
        <p:spPr>
          <a:xfrm>
            <a:off x="523150" y="3017400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Дунай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523150" y="2590160"/>
            <a:ext cx="45999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Альпы: они занимают большую часть юга и запада страны и определяют её рельеф. Именно поэтому Австрия так хорошо подходит для горного отдыха.
</a:t>
            </a:r>
            <a:endParaRPr lang="en-US" sz="827" dirty="0"/>
          </a:p>
        </p:txBody>
      </p:sp>
      <p:sp>
        <p:nvSpPr>
          <p:cNvPr id="22" name="Text 11"/>
          <p:cNvSpPr txBox="1"/>
          <p:nvPr/>
        </p:nvSpPr>
        <p:spPr>
          <a:xfrm>
            <a:off x="523150" y="2347238"/>
            <a:ext cx="4599900" cy="1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Австрия, которую легко узнать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запоминается тем, что в ней удивительно гармонично соседствуют Альпы, исторические города, музыка, вкусная кухня и современная жизнь. Это небольшая страна с большим европейским характером.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2026-07-27T01:42:11Z</dcterms:created>
  <dcterms:modified xsi:type="dcterms:W3CDTF">2026-07-27T01:42:11Z</dcterms:modified>
</cp:coreProperties>
</file>