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II. Мир вокруг нас: английская лексика и речевые образцы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о природе, погоде и жизни вокруг нас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 уроке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знакомых явлениях вокруг нас: называть предметы, описывать погоду и природу, отвечать на простые вопросы и составлять короткие высказывания по образцу.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8" y="2170429"/>
            <a:ext cx="2688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81169"/>
            <a:ext cx="321434" cy="285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81169"/>
            <a:ext cx="321434" cy="285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темы: природа и окружение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nature, world, forest, field, river, lake, mountain, sea, garden помогают назвать основные места, которые ученик видит дома, в школе, на прогулке и в путешествии.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объектов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описаний нужны слова big, small, green, clean, cold, warm. Они позволяют не только назвать предмет, но и добавить короткую характеристику к нему.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озеро или сад легко сравнивать с помощью английских слов. Такая лексика делает описание картинки точным и понятным даже в одном-двух предложениях.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окружающего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показывают, из чего состоит знакомая среда: небо, земля, вода, растения и открытые пространства. Это основа для дальнейших диалогов и мини-рассказов.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5 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из этой темы часто встречаются в учебниках и заданиях. Они нужны, чтобы быстро узнавать их в тексте, произносить вслух и использовать без длинной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 английским словом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закрепить значение, написание, произношение и употребление слова в 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 в английской лексике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people, animals, birds, fish, insects, plants. Такие слова помогают говорить о том, что растёт, движется, дышит и нуждается в уходе.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water, air, sun, cloud, stone, soil называют предметы и явления, которые не живут, но составляют важную часть окружающего мира и описываются в простых предложениях.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особенно полезно сопоставить tree, cat, cloud и rock. Такой набор быстро показывает разницу между живым и неживым и помогает запомнить слова по смыслу.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сравнения легче строить короткие фразы: The cat is alive. The rock is not alive. Эти модели подходят для устных ответов и заданий по картинке.
</a:t>
            </a:r>
            <a:endParaRPr lang="en-US" sz="11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особенно важны sunlight, water and soil; для животных — food, water, shelter and a safe place.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вода и воздух, значит, их легче всего связать с базовыми речевыми моделями о 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блока, обобщение для 5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живым существам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описываются природные места и какие английские слова лучше подходят для каждого из них.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места свой набор признаков: по растениям, животным и общему виду легко подобрать точные английские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по теме природы для 5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мест: лес, луг и водоём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английских словах и простых предложениях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356700" y="1759280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water, river, lake, sea, ocean, rain, snow, ice, cloud, drop. Эти слова часто встречаются в описаниях погоды, природы и повседневных ситуаций.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356700" y="239215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воде можно сказать: Water is clear. It has no color or smell. Такие короткие фразы помогают использовать новые слова в понятном контексте.
</a:t>
            </a:r>
            <a:endParaRPr lang="en-US" sz="918" dirty="0"/>
          </a:p>
        </p:txBody>
      </p:sp>
      <p:sp>
        <p:nvSpPr>
          <p:cNvPr id="13" name="Text 4"/>
          <p:cNvSpPr txBox="1"/>
          <p:nvPr/>
        </p:nvSpPr>
        <p:spPr>
          <a:xfrm>
            <a:off x="356700" y="3025025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особенно полезны модели Water is important. Rain comes from clouds. Ice is frozen water. Они легко запоминаются и подходят для устного ответа.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356700" y="3657902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water объединяет разные объекты темы: реки, озёра, море, дождь и снег. Так ученики видят, что одно понятие связано с несколькими знакомыми явлениями.
</a:t>
            </a:r>
            <a:endParaRPr lang="en-US" sz="885" dirty="0"/>
          </a:p>
        </p:txBody>
      </p:sp>
      <p:sp>
        <p:nvSpPr>
          <p:cNvPr id="15" name="Text 6"/>
          <p:cNvSpPr txBox="1"/>
          <p:nvPr/>
        </p:nvSpPr>
        <p:spPr>
          <a:xfrm>
            <a:off x="356700" y="429078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через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одновременно учить слова и порядок слов в английском языке. Ребёнок видит, как новое существительное становится частью полного высказывания.
</a:t>
            </a:r>
            <a:endParaRPr lang="en-US" sz="8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melt, freeze, evaporate и condense помогают назвать изменения воды в речи и связать их с температурой.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одно и то же вещество меняет состояние под действием тепла или холода, а слова движения легко запомнить по цепочке.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states of water для 5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воды: слово и изменение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слова для описания дня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дня нужны sunny, cloudy, rainy, snowy, windy, warm, cold, hot, foggy. Эти слова помогают быстро назвать погоду и понять, какой сегодня день.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небе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часто начинается с неба: blue sky, grey sky, clouds, rain or snow. По картинке ученик легко подбирает нужное слово и короткую фразу.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модели It is sunny today, It is cold in winter, What is the weather like? Они подходят для диалога и короткого ответа на уроке.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погоде помогают выбрать одежду: T-shirt, coat, raincoat, boots. Так ученики видят связь между английской лексикой и повседневными решениями.
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описание погоды связано с небом, осадками, температурой и выбором одежды. Примеры помогают быстро составлять короткие фразы на английском.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погоде помогают не только описывать день, но и выбирать одежду и планировать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«Weather» из школьного курса английского языка, 5 класс.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погоды и подходящие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281" y="1274957"/>
            <a:ext cx="244387" cy="27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79290"/>
            <a:ext cx="271500" cy="27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94805"/>
            <a:ext cx="271500" cy="24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281" y="3976254"/>
            <a:ext cx="244387" cy="279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растения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как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plant обозначает растение в целом и помогает начать описание. В простых фразах ученик может сказать: The plant is green. This plant is small. Это основа для работы с картинками и гербариями.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 корни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 и stem называют основные части, которые удерживают растение и помогают ему расти. В предложениях удобно использовать формы множественного числа: The plant has roots. The stem is strong.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Leaf и leaves часто встречаются в описаниях внешнего вида. Эти слова легко связать с цветом и формой: The leaves are green. The leaves are big and bright.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Flower помогает описать яркую часть растения, которую легко увидеть на рисунке или в природе. Для 5 класса важны прилагательные beautiful и bright: The flower is beautiful and bright.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плоды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и fruit показывают, как растение продолжает свой жизненный цикл. Эти слова удобно использовать в коротких наблюдениях: The fruit has seeds. The seeds help new plants grow.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роста растения и ключевые слова, которые сопровождают каждый шаг.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животных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animal, pet, wild animal, bird, fish, insect и mammal помогают назвать основные группы. Они нужны, чтобы быстро понимать, о каком животном идёт речь, и строить простые описания.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животных подходят слова big, small, fast, slow, strong, cute и dangerous. С их помощью ученик может сравнить животных между собой и дать короткую характеристику без сложных конструкций.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есть wings and feathers, у рыб — fins and scales, а у насекомых — six legs. Такие слова делают описание точнее и помогают узнавать животное по его признакам.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дикие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 и wild animal — важное противопоставление для 5 класса. Оно помогает говорить о месте жизни животного, его поведении и о том, как человек относится к нему в повседневной жизни.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использовать простые модели: The bird is small. The fish is fast. The bear is strong and dangerous. Такие предложения легко связать с картинкой или устным ответом.
</a:t>
            </a:r>
            <a:endParaRPr lang="en-US" sz="8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сопоставить среду жизни животного с его движением и типичными словами для описания.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называет среду обитания, тем легче подобрать подходящее действие: walk, swim, fly или live in the ground.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5 класса по теме «Animals and habitats».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по среде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use, save и water помогают говорить о том, что человек должен экономно использовать природные ресурсы. Простая фраза We save water подходит для устного ответа и короткой записи.
</a:t>
            </a:r>
            <a:endParaRPr lang="en-US" sz="784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protect соединяется со словами animals, plants и nature. Он показывает заботу о живом мире: We protect animals. Такие предложения учат выражать ответственное отношение без сложной грамматики.
</a:t>
            </a:r>
            <a:endParaRPr lang="en-US" sz="784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litter и park помогают описывать порядок в городе и школе. Фразы We do not litter и We keep parks clean легко запомнить и применять в речи на уроке.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Перерабатывать и сажать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recycle и plant показывают полезные привычки, которые видны каждый день. We recycle paper и We plant trees — короткие, но важные фразы для темы экологии.
</a:t>
            </a:r>
            <a:endParaRPr lang="en-US" sz="879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 nature связывают личные действия с общей пользой. Когда ученики повторяют We help nature, они учатся говорить о простых и понятных поступках, которые могут сделать сами.
</a:t>
            </a:r>
            <a:endParaRPr lang="en-US" sz="7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небольшие полезные действия можно описать простыми английскими фразами и связать с повседневной жизнью.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шаблон помогает быстро описывать привычки и дома, и в школе.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«Environment and daily habits».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дома и в 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поведения на природе для школьников 5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мини-проекты по теме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погоды на неделю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отмечают sunny, cloudy, rainy и windy дни в небольшом weather diary. К каждой записи они добавляют короткую фразу на английском: It is cold today. Такой дневник помогает видеть повторяющиеся слова и связывать их с реальной погодой за окном.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рисунки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cards и drawings of animals помогают быстрее запомнить лексику о природе и животных. Под каждым рисунком можно подписать one, two or three words: tree, bird, river. Наглядность делает новое слово понятным даже без длинного объяснения.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проекты о 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Leaf collection и simple posters учат замечать детали и описывать их короткими английскими подписями. В таких работах удобно использовать слова green, big, small, clean и bright. Итогом становится не только поделка, но и активный словарь по 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по-английски становится понятным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объединяет слова о природе, погоде, воде, растениях, животных и полезных действиях человека. Ученик 5 класса учится не просто переводить, а говорить коротко, точно и по делу.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2026-05-30T13:43:43Z</dcterms:created>
  <dcterms:modified xsi:type="dcterms:W3CDTF">2026-05-30T13:43:43Z</dcterms:modified>
</cp:coreProperties>
</file>