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единство современных рас человека: ключевые вопросы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взгляды на расовые различия и единство человечества раскрываются в этой презентации.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понятия расы в науке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«раса» впервые появился в XVI веке и прошёл развитие в трудах Линнея и Блюменбаха. До XIX века чаще рассматривался в культурном контексте. В XX веке развитие генетики и антропологии изменило понимание рас, разрушив многие мифы.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определение термина «раса»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— цвет кожи, форма волос и строение лица — служат ориентиром для выделения расовых групп.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показывают, что различия касаются внешних черт, не влияя на умственные или физиологические способности.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в биологии человека — это внутривидовая группа с устойчивыми морфологическими признаками, определяемыми генетикой и окружением.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крупнейших рас человека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Европеоиды: признаки и 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Европеоидная раса характеризуется светлой кожей, прямыми или волнистыми волосами и узким носом. Её представители преобладают в Европе, Западной Азии и части Северной Африки.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Монголоиды: особенности и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Монголоиды имеют желтоватый оттенок кожи, прямые чёрные волосы и специфический эпикантус глаз. Эта раса распространена в Восточной Азии, Северной и Центральной Америке.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Негроиды: внешний облик и сферы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Негроидная раса отличима темной кожей, курчавыми волосами и широким носом. Её представители проживают преимущественно в Африке южнее Сахары и частично на островах Карибского моря.
</a:t>
            </a:r>
            <a:endParaRPr lang="en-US" sz="8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внутри расовых групп превышает различия между ними, показывая единство человеческого вида.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99,9%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человека практически идентична вне зависимости от расовых признаков.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человека», международные исследования последних десятилетий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генетической изменчивости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генетического разнообразия сосредоточена внутри отдельных популяций, что подчёркивает малую разницу между расами.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отличия человека не отражают реальный масштаб генетического разнообразия.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Левонтин, 1972, Исследования популяционной генетики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расовых признаков к условиям среды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ультрафиолета: тёмная кожа у африканцев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кожа у жителей Африки служит естественным барьером от интенсивного солнечного излучения, предотвращая повреждения ДНК и снижая риск кожных заболеваний.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витамина D: светлая кожа у европейцев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кожа европейцев способствует эффективному образованию витамина D при недостатке солнечного света северных широт, что важно для здоровья костей.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тенденции: смешение рас и межрасовые браки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Метисация формирует новые этнические группы с уникальным набором генетических и фенотипических признаков.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усиливает взаимодействие различных культур и рас, способствуя интеграции и взаимному обмену чертами.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межрасовых браков связан с глобализацией и миграционными процессами, что способствует активному смешению генов.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общества наблюдают увеличение числа людей со смешанным происхождением, что меняет традиционные представления о расах.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Метисация — процесс появления потомства от родителей с разным расовым происхождением, приводящий к генетическому и фенотипическому разнообразию.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Латинской Америке более половины населения относят себя к метисам, что отражает историческое смешение культур и расовых групп региона.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метисации: примеры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и этнический аспекты: различие между расой и этносом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определяется биологическими признаками, прежде всего внешними, такими как цвет кожи и форма лица.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— это сообщество с общими языковыми, культурными и историческими характеристиками, не ограниченное по биологическим признакам.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этнос может включать представителей нескольких рас, а одна раса объединять множество этнических групп.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663" y="1162275"/>
            <a:ext cx="634067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рас: признаки и частотность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физические признаки и частотность распространения основных аллелей у европеоидной, монголоидной и негроидной рас. Внешние особенности не всегда совпадают с генетическими различиями.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внутри рас превышает различия между ними, внешние признаки зачастую отражают адаптационные особенности, а не глубокие генетические отличия.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Института этнологии и антропологии РАН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заблуждения о расовых отличиях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разделение людей на «высшие» и «низшие» расы, что не имеет научного обоснования и противоречит современным генетическим данным.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 миф о прямой зависимости интеллекта от расы, однако исследования не выявили корреляции между цветом кожи и умственными способностями.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вариации между расами минимальны и не определяют социального положения или способностей человека, что разрушают научные данные XXI века.
</a:t>
            </a:r>
            <a:endParaRPr lang="en-US" sz="12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и дискриминация: исторические примеры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Нацизм в Германии усилил расистские идеалы до масштабов геноцида, что в итоге вызвало международный протест и сформировало основы прав человека.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как идеология утверждает превосходство одной расы над другими, что приводило к системной дискриминации и насилию в различных странах, например в ЮАР и США.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фактор в формировании расовых представлений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образовательные программы часто формируют стереотипы, влияя на восприятие расовых групп в обществе.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и киноиндустрия могут как закреплять предрассудки, так и способствовать росту толерантности и взаимопонимания между этническими общинами.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образы создают устойчивые ассоциации, которые сложно изменить без целенаправленной работы и просвещения.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инициативы направлены на разрушение стереотипов и продвижение многообразия в общественном сознании.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регулирование расовой дискриминации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разработали национальные законы против дискриминации, обеспечивая юридическую защиту пострадавших.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выполнением норм осуществляют международные организации и национальные правозащитные структуры для борьбы с нарушениями.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ООН 1965 года официально закрепила запрет расовой дискриминации и признание равенства всех людей.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человечества в современном мире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этнических групп на планете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известно более 6500 этнических и расовых групп, каждая со своей культурой и языком. Это разнообразие отражает богатую историю миграций и адаптаций.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 смешанным происхождением
</a:t>
            </a:r>
            <a:pPr algn="l" indent="0" marL="0">
              <a:lnSpc>
                <a:spcPct val="115000"/>
              </a:lnSpc>
              <a:buNone/>
            </a:pPr>
            <a:r>
              <a:rPr lang="en-US" sz="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межэтнических браков приводит к появлению новых фенотипических групп, обогащающих генетический фонд человечества и преодолевающих расовые границы.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 внешняя многогранность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представляет собой калейдоскоп различных стилей, традиций и внешностей, демонстрирующих эволюцию и взаимодействие человеческих сообществ.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считает расу мало значимой биологической категорией, акцентируя внимание на уникальности личности и культурном разнообразии.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99.9%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геном идентичен у всех людей, что подчеркивает биологическое единство и незначимость расовых границ.
</a:t>
            </a:r>
            <a:endParaRPr lang="en-US" sz="176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 международной группы ученых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человечества: влияние миграций и глобализации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2020-2040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связи с ростом миграционного потока и урбанизацией наблюдается активное смешение этнических и расовых групп в мегаполисах.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2040-2070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межкультурного взаимодействия укрепляет интеграцию, формируя новые гибридные сообщества без чётких расовых границ.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2070-2100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прогнозам, в крупных городах появится преимущественно смешанное население, создающее уникальные культурные и биологические формы человечества.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в разрушении стереотипов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опровергает мифы о значительных биологических различиях между расами, подтверждая высокую степень их сходства.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исследования показывают культурное происхождение многих предубеждений, подчеркивая важность образования для их преодоления.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Социология подчеркивает роль воспитания толерантности и уважения как фундамент для гармоничного развития многонациональных обществ.
</a:t>
            </a:r>
            <a:endParaRPr lang="en-US" sz="11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 многообразие: взгляд в настоящее и будущее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объединяет общий биологический строй при богатом культурном и внешнем разнообразии, что требует уважения и сотрудничества для устойчивого развития общества.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2026-05-10T02:06:33Z</dcterms:created>
  <dcterms:modified xsi:type="dcterms:W3CDTF">2026-05-10T02:06:33Z</dcterms:modified>
</cp:coreProperties>
</file>