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 инфинитивом и формой -ing: обзор и ключевые аспекты
</a:t>
            </a:r>
            <a:endParaRPr lang="en-US" sz="3062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различий и правил использования инфинитива и формы -ing в 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инфинитива и формы -ing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 форма -ing сформировались под влиянием латыни и германских языков. Эволюция английского языка привела к особенному балансу между двумя формами, играющими важную роль в грамматике и стилистике.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Определения: инфинитив и форма -ing
</a:t>
            </a:r>
            <a:endParaRPr lang="en-US" sz="265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— это неизменяемая форма глагола с частицей to, обозначающая действие как факт, потенциальное событие или цель.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выполняет роль либо герундия (имени существительного), либо причастия настоящего времени, функционируя как прилагательное.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активно используются после ряда глаголов, предлогов и устойчивых выражений в речи и письме.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после которых используется только инфинитив
</a:t>
            </a:r>
            <a:endParaRPr lang="en-US" sz="1807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такие, как want, need, decide, hope, требуют после себя исключительно инфинитива. Например, «I want to go» показывает намерение или будущее действие.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после этих глаголов подчёркивает цель или план, исключая применение формы -ing в данных случаях.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enjoy: выражение удовольствия
</a:t>
            </a:r>
            <a:pPr algn="l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enjoy всегда сопровождается формой -ing, обозначая процесс или действие как объект. Например, «I enjoy reading» подчёркивает любимое занятие.
</a:t>
            </a:r>
            <a:endParaRPr lang="en-US" sz="142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avoid: выражение избегания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глагола avoid ставится форма -ing, указывающая на действие, которого стараются избежать. Например, «She avoids smoking» — она избегает курения.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требующие форму -ing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 смысла действия и особенностей глагола.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 of English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употребление форм с разными глаголами, подчёркивая смысловые и грамматические различия.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инфинитива и формы -ing
</a:t>
            </a:r>
            <a:endParaRPr lang="en-US" sz="2764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stop с инфинитивом означает остановиться для выполнения действия, например, «stop to smoke» — остановиться, чтобы закурить.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stop стоит форма -ing, смысл меняется: «stop smoking» означает прекратить курить.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remember с инфинитивом указывает на действие, которое нужно совершить, а с -ing — воспоминание о прошлом событии.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с инфинитивом означает попытку сделать что-то, а с -ing — эксперимент или пробу, например, «try to open» против «try opening».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допускающие оба варианта с разным значением
</a:t>
            </a:r>
            <a:endParaRPr lang="en-US" sz="1791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COCA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использования инфинитива и формы -ing
</a:t>
            </a:r>
            <a:endParaRPr lang="en-US" sz="193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инфинитив встречается чаще, особенно в британском варианте языка.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использования зависит от региональных особенностей и контекстов речи.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-ing после предлогов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после всех предлогов обязательно используется форма -ing. Например, «She's interested in dancing» и «afraid of flying». Исключений в грамматике нет.
</a:t>
            </a:r>
            <a:endParaRPr lang="en-US" sz="112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применение
</a:t>
            </a:r>
            <a:pPr algn="l" indent="0" marL="0">
              <a:lnSpc>
                <a:spcPct val="90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-ing после предлогов выражают действия как существительные, создавая устойчивые конструкции: например, «good at swimming» и «tired of waiting» — распространённые выражения.
</a:t>
            </a:r>
            <a:endParaRPr lang="en-US" sz="1094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после предлогов: ключевое правило
</a:t>
            </a:r>
            <a:endParaRPr lang="en-US" sz="2149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значения глагола на выбор формы
</a:t>
            </a:r>
            <a:endParaRPr lang="en-US" sz="235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передающие чувства и предпочтения, обычно требуют после себя формы -ing, например «He likes swimming», подчёркивая процесс или состояние.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выражающие намерение, план или желание, сопровождаются инфинитивом, указывая на цель: «He plans to travel» отражает решение.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формами отражает семантику действия — ориентированность на цель или на сам процесс.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Осмысленность действия: различия между формами
</a:t>
            </a:r>
            <a:endParaRPr lang="en-US" sz="1941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акцентирует потенциальность и цель действия, указывая на намерение выполнить что-то в будущем. Например, "He stopped to talk" означает, что он остановился с целью начать разговор.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подчёркивает реальность или продолжительность действия, часто описывая привычку или завершённое действие. В примере "He stopped talking" — он перестал разговаривать вовсе.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787378"/>
            <a:ext cx="5506500" cy="167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обе формы допустимы в обеих разновидностях, British English чаще использует -ing, а American English более предпочитает инфинитив.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корпусов COCA и BNC, 2023 год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 разным управлением в британском и американском варианте английского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варианты использования инфинитива и формы -ing с глаголами start, begin и continue в британском и американском английском.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ЕГЭ, 2023 год, статистика по 11 классу РФ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использовании глаголов с инфинитивом и формой -ing у школьников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связаны с путаницей форм после определённых глаголов и предлогов, что существенно снижает качество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неправильное использование форм является ключевой проблемой, требующей усиленного внимания в обучении.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глаголы с уникальным выбором формы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такие как risk, postpone и can't help, требуют исключительно формы -ing, что подчёркивает их специфическое управление в английском языке.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afford и agree употребляются только с инфинитивом, что отражает семантическую направленность этих слов на потенциальные или намеренные действия.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исключения необходимо запоминать отдельно, поскольку они не подчиняются общим правилам выбора формы после глаголов.
</a:t>
            </a:r>
            <a:endParaRPr lang="en-US" sz="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инфинитива после прилагательных и местоимений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прилагательных и местоимений сочетаются с инфинитивом для уточнения смысла: например, happy to see и sorry to hear. Такая конструкция подчёркивает отношение субъекта к действию.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после специальных выражений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busy и worth требуют только формы -ing, например, busy doing и worth visiting, что отражает значимость процесса действия в данных сочетаниях.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после прилагательных и местоимений
</a:t>
            </a:r>
            <a:endParaRPr lang="en-US" sz="2234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герундия от причастия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функционирует как существительное и может выступать в роли подлежащего, дополнения или обстоятельства, например: Reading is enjoyable.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настоящего времени описывает характеристику или состояние и служит определением, например: The sleeping baby looked peaceful.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заключается в синтаксической функции — герундий обозначает действие как объект, а причастие — признак или процесс, связанный с существительным.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смысла и контекста: примеры из художественной литературы
</a:t>
            </a:r>
            <a:endParaRPr lang="en-US" sz="1695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оттенки в произведениях Джейн Остин
</a:t>
            </a:r>
            <a:pPr algn="l" indent="0" marL="0">
              <a:lnSpc>
                <a:spcPct val="90000"/>
              </a:lnSpc>
              <a:buNone/>
            </a:pPr>
            <a:r>
              <a:rPr lang="en-US" sz="3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Джейн Остин выбор между инфинитивом и -ing формой отражает внутренние переживания героев и социальные нормы эпохи, создавая глубокие психологические портреты.
</a:t>
            </a:r>
            <a:endParaRPr lang="en-US" sz="1176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 в тексте Чарльза Диккенса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Диккенс мастерски применял обе формы, чтобы подчеркнуть динамику событий и настроение персонажей, делая повествование более живым и выразительным.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Контекстуальное значение в классической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3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инфинитивом и герундием часто зависит от контекста и авторского замысла, что позволяет тонко передавать интенцию и эмоциональную окраску ситуации.
</a:t>
            </a:r>
            <a:endParaRPr lang="en-US" sz="1198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смысла и контекста: примеры из художественной литературы
</a:t>
            </a:r>
            <a:endParaRPr lang="en-US" sz="1695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между инфинитивом и формой -ing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грамматических правил и анализа контекста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и полезные мнемоники
</a:t>
            </a:r>
            <a:endParaRPr lang="en-US" sz="230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флэш-карты с примерами для повторения правил употребления инфинитива и -ing, что помогает закрепить знания в памяти.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Применяйте правило «to — для цели, -ing — для процесса» как универсальный ориентир при выборе формы после глаголов.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практикуйтесь с глаголами-исключениями и систематизируйте ошибки для эффективного контроля овладения материалом.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перспективы освоения использования инфинитива и -ing форм
</a:t>
            </a:r>
            <a:endParaRPr lang="en-US" sz="2971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владение этими глагольными конструкциями повышает качество коммуникации, снижает частоту ошибок и открывает новые возможности для академического и профессионального роста.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2026-05-07T21:10:07Z</dcterms:created>
  <dcterms:modified xsi:type="dcterms:W3CDTF">2026-05-07T21:10:07Z</dcterms:modified>
</cp:coreProperties>
</file>