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jpe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jpe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основные темы: Введение в философию, науку и образование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Философия, наука и образование формируют наш взгляд на мир и себя в нём.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трёх ключевых областей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Философия, наука и образование исторически связаны — именно они определяют развитие цивилизаций, способствуют передаче знаний и формированию ценностей, влияя на современное обучение школьников.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философии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философии в Древней Греции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зародилась в Древней Греции с мыслителей, таких как Сократ, Платон и Аристотель. Они задавались вопросами о природе истины, смысла жизни и моральных нормах, закладывая основы учения.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вопросы философии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задаются вопросами, что такое истина, добро, зло и счастье. Эти темы остаются актуальными в образовании и повседневной жизни.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философия?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исследует мышление, смысл бытия и нравственные принципы. Она помогает людям осмыслить своё место в мире и понять, как правильно действовать в обществе.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наука? Характеристика и функции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науки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— это систематизированные знания, основанные на наблюдении и опыте. Она выявляет закономерности в природе и обществе, используя факты и доказательства.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научного метода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метод состоит из гипотез, экспериментов и проверки результатов, что позволяет получать обоснованные и проверяемые знания, отличающиеся от предположений.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Образование: определение и роль в жизни человека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— это процесс усвоения знаний и развития навыков, происходящий в семье, школе и других формах обучения. Оно помогает раскрыть потенциал каждого человека.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образование формируются мышление, умение работать в коллективе и творческий подход. Эти качества необходимы для успешной жизни и социального взаимодействия.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 различия: философия и наука в поиске истины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учит размышлять и анализировать глубокие вопросы, используя логику и рассуждения для поиска смыслов и обобщений.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же основывется на экспериментальных данных и проверяемых фактах, что позволяет делать точные и надёжные выводы о природе и обществе.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дисциплины учат задавать вопросы и искать ответы, что стимулирует критическое мышление и углубляет понимание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центры знаний и обучения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Академия Платона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Созданная в V веке до н.э., Академия Платона стала первым философским учебным заведением, где объединялись размышления о мире и обучение молодых людей основам науки и морали.
</a:t>
            </a:r>
            <a:endParaRPr lang="en-US" sz="1270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Мусейон в Александрии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университет при Александрийской библиотеке объединял научные исследования и философские учения. Здесь происходил обмен знаниями, что содействовало развитию как образования, так и науки.
</a:t>
            </a:r>
            <a:endParaRPr lang="en-US" sz="119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связей от Средних веков до Нового времени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и наука объединены в схоластике, где мыслители, такие как Фома Аквинский, стремились соединить веру и разум.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век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выделяется как самостоятельная дисциплина, совершенствуются методы исследования, расширяется круг образовательных программ.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становятся центрами знаний, где возрождается интерес к античным классикам и развивается экспериментальная наука.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– XIX века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распространение образования и углубление специализации науки формируют современную систему учебных заведений и научных институтов.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изменения: массовое образование и научный прогресс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множества специализированных университетов и институтов способствует развитию науки и подготовке профессионалов в разных областях.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адаптируется к новым вызовам времени, фокусируясь на этических вопросах технологий и общества.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школьное обучение стало доступным большинству, что значительно повысило уровень грамотности и знаний в обществе.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выбор образовательных программ открывает подросткам разнообразные пути развития и возможности для самореализации.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пример: Влияние философии и науки на образование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учёные X–XII веков, такие как Ибн Сина и Аль-Хваризми, не только сохраняли античные знания, но и развивали математику и естественные науки.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работы способствовали распространению знаний в Европе, что стимулировало создание университетов и формирование новых образовательных 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и формирование ценностей через образование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закладывает основы учебных программ, стимулируя обсуждение вопросов морали, что помогает школьникам развивать чувство справедливости и ответственности.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учит подростков критическому мышлению, показывая, как анализировать информацию и делать независимые, взвешенные выводы на основе фактов.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причин и следствий поступков формирует у школьников умение осознанно принимать решения и развивает их личностные качества и этические ценности.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философы и учёные: примеры влияния идей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Иммануил Кант и нравственное воспитание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Кант подчеркивал важность образования как средства формирования нравственности. Он считал, что обучение помогает человеку развивать чувство долга и моральные принципы, необходимые для жизни в обществе.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Академик Андрей Сахаров и ответственность учёных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Сахаров говорил о необходимости осознавать влияние научных достижений на общество и призывал учёных брать на себя этическую ответственность за свои открытия и их применение.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Альберт Эйнштейн: наука и философия вместе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Эйнштейн совмещал научный поиск с философскими размышлениями о природе мира и смысле знаний. Его открытость к новым идеям вдохновляет школьников мыслить творчески и критически.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образование: вклад в развитие школы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43" y="1226125"/>
            <a:ext cx="30375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26125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3011606"/>
            <a:ext cx="405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Междисциплинарность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философии, науки, искусства и математики способствует развитию комплексного мышления и готовит школьников к сложным задачам.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инновации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современных технологий в обучении развивает техническую грамотность и стимулирует интерес к научным дисциплинам.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проекты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проекты по экологии помогают подросткам понимать важность охраны окружающей среды и принимать активное участие в решении проблем.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Групповая работа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 способствуют развитию коммуникационных навыков, умению слушать и работать в команде для достижения общих целей.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тренды интеграции в образовании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цифровое обучение: новые возможности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 онлайн-платформы расширяют доступ к знаниям, позволяя школьникам учиться в удобном темпе и получать качественные образовательные материалы.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лаборатории и интерактивные приложения делают изучение сложных тем увлекательным и безопасным, поощряя самостоятельные эксперименты и творческий подход.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образовательного процесса и их взаимосвязи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выбора темы до применения знаний: философия, наука и образование в действии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3380" y="1145300"/>
            <a:ext cx="439733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фокусы и методы изучения каждого направления, а также их общие цели в развитии учеников.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ролей философии, науки и образования в школе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направления взаимодополняют друг друга, обеспечивая комплексное развитие и самостоятельное мышление школьников.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стандарты России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обучение: роль философии и науки для подростков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помогает подросткам определить личные ценности и понять мотивацию своих действий в процессе взросления и выбора профессионального пути.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предоставляет необходимые навыки коммуникации, работы в коллективе и поддерживает развитие социальных компетенций для успешной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учит тщательно проверять информацию, формировать доказательства и развивает умение анализировать факты в быстро меняющемся информационном поле.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философии, науки и образования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будет всё активнее интегрироваться в образовательные проекты, помогая школьникам развивать навыки критического и творческого мышления через практические задания.
</a:t>
            </a:r>
            <a:endParaRPr lang="en-US" sz="1363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достижения в робототехнике и биотехнологиях расширят возможности обучения и исследовательской деятельности школьников в реальном времени.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станет более гибким и доступным благодаря интернет-ресурсам, позволяющим получать знания вне традиционного школьного формата.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 между учениками и взрослыми будут стимулировать межпоколенческий обмен опытом и развитие новых форм обучения.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философии, науки и образования для каждого школьника
</a:t>
            </a:r>
            <a:endParaRPr lang="en-US" sz="2991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из философии, науки и образования формируют полноценных, ответственных личностей. Они помогают подросткам развиваться, принимать правильные решения и уверенно строить своё будущее.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2026-05-10T09:52:09Z</dcterms:created>
  <dcterms:modified xsi:type="dcterms:W3CDTF">2026-05-10T09:52:09Z</dcterms:modified>
</cp:coreProperties>
</file>