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Who-вопросы в Present Simple и Past Simple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задавать вопросы о людях в настоящем и прошлом.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вопросы с who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Who-вопросы помогают быстро узнать, кто действует, кто получил действие и кто участвовал в событии. В школьных текстах они делают ответы короткими, точными и понятными, а ещё тренируют порядок слов в английском предложении.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 what: в чём разница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9341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 — про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используют, когда спрашивают о человеке: кто читает, кто пришёл, кто позвонил. Такой вопрос всегда связан с людьми и их действиями в конкретной ситуации.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61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 — не про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подходит для предметов, животных, событий и идей: что лежит в рюкзаке, что произошло, что ты видишь. Это помогает не путать разные типы вопросов.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09401"/>
            <a:ext cx="4007700" cy="17268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модели who-вопросов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главных типа вопросов с who и увидим, когда нужен вспомогательный глагол, а когда он не требуется.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who заменяет подлежащее, do/does/did не нужны. Если who стоит не на месте подлежащего, вспомогательный глагол обязателен.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построения специальных вопросов в английском языке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who-вопрос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правильную модель вопроса по роли who и времени.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как подлежащее в Present Simple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who заменяет подлежащее, вопрос строится без do и does: Who lives here? Who plays football after school? Глагол сразу идёт после who и показывает действие.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вопрос звучит естественно и коротко, потому что who уже выполняет роль подлежащего. Вспомогательный глагол здесь только мешал бы правильному порядку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глагол стоит в настоящем времени. Если речь о третьем лице единственного числа, часто появляется окончание -s: Who helps you with English? Who teaches art?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как подлежащее в Past Simple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did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who стоит на месте подлежащего, вспомогательный did не нужен: Who opened the window? Who visited the museum last week? Вопрос сразу начинается с who и продолжается прошедшим глаголом.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who используется глагол в Past Simple: opened, visited, won. Именно эта форма показывает, что действие уже произошло, а вопрос спрашивает о его исполнителе.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легко связывать с уроками и событиями класса: Who won the game yesterday? Who cleaned the classroom? Who arrived late? Все они описывают уже завершённые действия.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как дополнение в Present Simple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do/does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who не является подлежащим, вопрос строится с do или does: Who does Anna help? Who do they call after school? Вспомогательный глагол показывает, что дальше идёт обычный порядок вопроса.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порядка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who, затем do/does, потом подлежащее и только после него глагол. Такой порядок помогает быстро понять, кто получает действие, а не кто его выполняет.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без 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 или does основной глагол остаётся в начальной форме: help, call, ask. Нельзя добавлять -s к смысловому глаголу, потому что эту роль уже выполняет вспомогательный глагол.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как дополнение в Past Simple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из жизни класса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легко использовать о школьных событиях: Who did Maya invite to her birthday? Who did the team choose as captain? Они звучат естественно и понятно для учеников.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в начальной форме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основной глагол не меняется: meet, invite, choose. Нельзя говорить Who did you met? или Who did the team chose? — это типичные ошибки.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Вспомогательный did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Who did you meet at school? слово did обязательно показывает прошедшее время. Оно стоит сразу после who и помогает построить правильный вопрос.
</a:t>
            </a:r>
            <a:endParaRPr lang="en-US" sz="11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модели who-вопросов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модели зависит от роли who в предложении и от времени, а не только от самого вопросительного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who — подлежащее, вспомогательный глагол не нужен. Если who — дополнение, нужен do/does/did и начальная форма глагола.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правил who-вопросов в Present Simple и Past Simple
</a:t>
            </a:r>
            <a:endParaRPr lang="en-US" sz="1085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Who-вопросы в школьной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уже написано задание, а учитель задаёт короткий вопрос: Who teaches math? Ученики сразу понимают, что нужно назвать человека. Такие вопросы часто звучат в классе, когда важно узнать, кто объясняет тему или помогает с упражнением.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математики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звонка школьники собираются за столом в столовой и вспоминают, с кем сидели рядом. Вопрос Who did you sit with at lunch? помогает спросить о конкретном человеке и подходит для разговоров о друзьях, переменах и обычном школьном дне.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перемены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понять, кто вытирает доску, раздаёт тетради или выбирает старосту, снова помогают who-вопросы. Они связывают урок с реальной жизнью класса и учат быстро спрашивать о действиях людей, которые видны на картинке и знакомы каждому ученику.
</a:t>
            </a:r>
            <a:endParaRPr lang="en-US" sz="88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 классе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 на who-вопросы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только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кратком ответе не нужно повторять весь вопрос. Достаточно назвать человека или группу, которая действительно подходит по смыслу, чтобы ответ звучал естественно и не перегружал предложение.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точно и коротко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Who won the match? можно сказать Our class did. На вопрос Who did you call? — My friend. Такой ответ показывает, кто именно, и остаётся грамматически правильным.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был в Present Simple, ответ тоже строится в настоящем времени с do или does. Если вопрос был в Past Simple, в ответе используется did или прошедшая форма глагола.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99508"/>
            <a:ext cx="4007700" cy="17386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who-вопросах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ошибки в вопросах с who и правильные варианты, которые помогают быстро проверить форму глагола и порядок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повторяются по двум причинам: лишний вспомогательный глагол и неверная форма основного глагола. Если запомнить роль who, большинство таких ошибок исчезает.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who-вопросам; примеры адаптированы для 5 класса.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498325"/>
            <a:ext cx="267600" cy="267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7094" y="1484375"/>
            <a:ext cx="258563" cy="295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1925" y="1498325"/>
            <a:ext cx="267600" cy="267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04700" y="1498325"/>
            <a:ext cx="267600" cy="2676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5894" y="1484375"/>
            <a:ext cx="258563" cy="295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выбора времени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days ago, in 2024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указатели времени тоже относятся к прошлому. Они помогают ученику не путать времена и быстро решать, нужен ли вспомогательный глагол did.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Last week, last month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с last говорят о завершённом прошлом. Они часто встречаются в школьных текстах и сразу подсказывают, что вопрос нужно построить в Past Simple.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yesterday почти всегда указывает на Past Simple. В таких вопросах обычно используется did, а основной глагол остаётся в начальной форме без окончания прошедшего времени.
</a:t>
            </a:r>
            <a:endParaRPr lang="en-US" sz="13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Often, always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частоты показывают, что действие повторяется. Они помогают понять, что вопрос относится к настоящему времени и строится по правилам Present Simple.
</a:t>
            </a:r>
            <a:endParaRPr lang="en-US" sz="13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day, usually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подсказывают привычки и регулярные действия. Если они есть в вопросе, чаще всего нужен Present Simple, а значит, стоит выбрать do или does.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вопроса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 шагом проверить who-вопрос перед записью в тетрадь или ответом на уроке.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Мини-диалоги для тренировки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знакомые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lives next door? — The Browns do. Такой диалог учит отвечать коротко и точно, не повторяя весь вопрос. Он подходит для разговора о доме, соседях и повседневной жизни.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Вчерашняя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did you see yesterday? — I saw my friend. Здесь сразу видно Past Simple: после did глагол стоит в начальной форме, а в ответе используется прошедшая форма saw.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teaches art? — Mrs Green does. Вопрос относится к человеку, который выполняет действие, поэтому вспомогательный глагол не нужен. Ответ получается естественным и очень коротким.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did the class choose? — They chose Lena. Этот диалог показывает, как спросить о человеке, на которого направлено действие, и правильно использовать did в прошедшем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глаголы в who-вопросах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этих глаголов важно не только значение, но и форма после вспомогательного слова. В вопросах с did основной глагол не меняется.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показывает, что правило одинаково работает с разными глаголами: после did нужна начальная форма, а без did форма зависит от 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список глаголов для тренировки who-вопросов; данные не являются статистикой.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Who-вопросы в чтении и говорении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найти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тексте who-вопрос помогает сразу понять, кто совершает действие. Это удобно при чтении историй, потому что ученик быстрее находит нужного персонажа и не теряет смысл.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короче и 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who-вопросы делают ответ конкретным и коротким. Ученику проще задавать их в классе, в паре или при обсуждении комикса, потому что структура остаётся понятной и повторяемой.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Понять, на кого направлено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вопрос построен с who как дополнением, он помогает узнать, кого увидели, выбрали или пригласили. Такой приём особенно полезен в диалогах, интервью и заданиях после текста.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who-вопросов нужно различать по роли слова who в предложении.
</a:t>
            </a:r>
            <a:endParaRPr lang="en-US" sz="21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только две схемы, проще не путаться в do, does и did и быстро строить правильный вопрос.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урока по who-вопросам.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who-вопросы можно строить по двум понятным моделям и в двух временах. Главное — сначала определить роль who, а затем выбрать правильную форму глагола и вспомогательное слово.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Who-вопросы: коротко и правильно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2026-05-30T13:17:12Z</dcterms:created>
  <dcterms:modified xsi:type="dcterms:W3CDTF">2026-05-30T13:17:12Z</dcterms:modified>
</cp:coreProperties>
</file>