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и крестовые походы: власть, вера,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века: папство усиливает влияние, а крестовые походы соединяют веру, силу и выгоду в Средневековье.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XI века и условия усиления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оставалась политически раздробленной, а королевская власть часто уступала феодалам. Церковь сохраняла единую структуру, общую латынь и авторитет. Реформы папства, прежде всего при Григории VII, усилили спор о назначении епископов и верховенстве Рима. На фоне напряжения Рим использовал идею «священной войны» для объединения христиан.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контролировала грамотность: книги переписывали в монастырях, а обучение было тесно связано с духовенством и церковными школами. Так вера превращалась в знание и управляемость.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взимала десятину, владела землями и располагала собственными судами. Поэтому церковь действовала как экономическая и юридическая сила, влияя на жизнь людей ежедневно и на государственном уровне.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была языком богослужения и образования, а также средством международного общения образованных людей. Благодаря этому папство поддерживало единство идей в католическом мире.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претендовал на духовное главенство над королями, а отлучение от церкви становилось эффективным политическим инструментом давления. Религиозный статус превращался в рычаг власти.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церковь стала главной силой Средневековья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как духовный центр и правовая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выступал как высший духовный авторитет латинского Запада, а Рим воспринимался центром христианского мира и паломничества. Каноническое право задавало нормы церковной жизни — от вопросов брака и наследования до поведения верующих.
</a:t>
            </a:r>
            <a:endParaRPr lang="en-US" sz="1129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универсальности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образы поддерживали впечатление о надрегиональном превосходстве папства: собор Святого Петра, средневековая папская печать и карта католической Европы XI века. Они работали как «язык власти» для разных местностей.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и образ единой христианской Европы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призыв к Крестовому походу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объясняющая религиозный, политический и военный характер мобилизации (на материале событий конца XI века).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крестовые походы XI–XIII веков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экспедиции дали ощутимые результаты, тогда как последующие чаще заканчивались ограниченными успехами или провалами.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постепенную деградацию военного потенциала и рост трудностей, из-за чего массовое крестовое движение теряло прежний масштаб.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датам основных походов: конец XI — конец XIII 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Крестовый поход: успех и цена победы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1099 году крестоносцы взяли Иерусалим после длительной осады и создали Иерусалимское королевство, а также графства Эдессы и Триполи и княжество Антиохию.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сопровождался массовым насилием и резнёй части населения. Именно этот эпизод часто вспоминают как одну из самых трагических страниц эпохи походов.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заметно укрепил авторитет папства и закрепил представление о том, что святыню можно «добыть» силой. Параллельно он углубил противостояние между латинским Западом и мусульманским Востоком.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 походах и что ими двигало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и 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экспедиций пополняли городские жители и крестьяне. Для них поход нередко означал надежду на перемены и шанс сохранить надежду на более благополучное будущее.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и рыцари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участников были феодалы и младшие сыновья рыцарей. Их цели чаще связывались с земельными возможностями, добычей и укреплением статуса через военную славу.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спасение души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ключевым мотивом становилось спасение души: церковь обещала участникам отпущение грехов. Так религиозный смысл превращался в личную жизненную цель.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Христу как идеология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переосмысливала рыцарскую службу, связывая вооружённую силу с религиозным идеалом служения Христу. Это помогало оправдывать насилие в рамках христианской морали.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395" y="1935209"/>
            <a:ext cx="381583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мотивов участников крестовых походов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исторический проект складывался из разных личных и общественных интересов.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нельзя свести только к вере или только к выгоде: в одном явлении сочетались религиозные, политические и экономические причины.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участников по описаниям исторического процесса (без привязки к конкретным подсчётам).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Тамплиеры, госпитальеры и Тевтонский орден совмещали монашеские обеты с военной службой и стали частью инфраструктуры крестовых походов. Их задачи включали охрану паломников и поддержание крепостей на пограничных территориях.
</a:t>
            </a:r>
            <a:endParaRPr lang="en-US" sz="983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дисциплине и управлению ресурсами ордена могли действовать долго, обеспечивая порядок в зоне постоянной угрозы. Визуальные знаки, например белые плащи с крестом, подчеркивали соединение религии и войны.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Военно-монашеские ордены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 культурные последствия для Европы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усилили морскую активность и расширили ассортимент привозимых из Восточного Средиземноморья товаров: пряностей, тканей и предметов роскоши.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городов поддерживал развитие денежных отношений, а культурные контакты ускоряли заимствования в науках и ремёслах, не снимая религиозной вражды.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средневековых хроник и исторических исследований о торговых маршрутах и контактах (XI–XIII вв.).
</a:t>
            </a:r>
            <a:endParaRPr lang="en-US" sz="939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поход и удар по Византии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поход с самого начала трактовали как борьбу с мусульманами, в 1204 году крестоносцы захватили Константинополь — столицу крупнейшего христианского государства Востока.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разграблен, а Византия надолго ослабла политически и экономически: пострадали администрация, ресурсы и устойчивость империи, что сказалось на её способности сопротивляться врагам.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углубило раскол между православными и католиками, потому что удар пришёлся по «своим», а не по заранее определённым внешним противникам — религиозная солидарность стала шаткой.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 имели и светские расчёты, включая задолженности и роль венецианцев как морской силы: из-за этих обстоятельств маршрут и цели похода радикально изменились.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контакты и заимствования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общение с местным обществом и контакты с арабским миром европейцы перенимали практические знания — от медицины и математики до астрономии и сельского хозяйства.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Неустойчивое сосуществование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обмен товарами и навыками, сохранялись различия языка, веры и права. Из‑за этого мирная жизнь оставалась непрочной и постоянно зависела от военной обстановки.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латинских владений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в Леванте формировались государства крестоносцев: укреплённые города и крепости, где латинские правители опирались на местные порядки и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Востоке и столкновение культур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крестовое движение ослабло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из описания упадка массовой поддержки и возможностей папской политики (с конца XII–XIII вв.)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крестовых походов усилилось стремление церкви пресекать инакомыслие, а инквизиционные практики стали одним из инструментов контроля над убеждениями и дисциплиной.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Доминиканцы и францисканцы, начав как нищенствующие ордена, укрепляли авторитет церкви через проповедь, личную аскезу и более тесный контакт с городской средой.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росла организационная строгость: христианство становилось более «управляемым», но и более репрессивным к тем, чьи взгляды расходились с официальной линией.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Церковь, ереси и внутренние реформы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для папства и монархов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укрепляли международный престиж папства, но параллельно способствовали росту самостоятельности королей и укреплению их административных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сдвиг центра влияния: символический авторитет папской власти сохранялся, однако реальная централизация всё чаще происходила у монархий.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оценка тенденций по исследованиям об эволюции папства и монархий в XI–XIII веках (условный индекс для визуального сравнения).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Хроники: «защитники веры» и нравственная рамка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хрониках крестоносцев нередко изображали как защитников истинной веры, а противников — как угрозу христианскому миру. Так создавалась понятная моральная схема: поход становился не просто войной, а исполнением религиозной миссии.
</a:t>
            </a:r>
            <a:endParaRPr lang="en-US" sz="830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и благословение: какие сцены закрепляли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сюжеты осады Иерусалима и папского благословения. В изобразительных памятниках эти эпизоды связывались с идеей божьего покровительства, поэтому «успех» войны превращался в наглядный урок для современников и потомков.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с крестом: герб, витраж и миниатюра как идеология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витражах, миниатюрах и на гербах закреплялся образ рыцаря с крестом на щите. Через повторяемый символ формировалось ощущение единства: участник похода узнавался по знаку, а не по месту происхождения.
</a:t>
            </a:r>
            <a:endParaRPr lang="en-US" sz="88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крестового похода в хрониках и искусстве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3" y="1935209"/>
            <a:ext cx="497479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крестового движения показывают, как политические решения меняли карту Восточного Средиземноморья и глубину конфликта между христианскими мирами.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образуют «дугу»: от религиозного призыва к постепенному исчерпанию возможностей, кульминацией которого стало падение ключевой крепости на Востоке.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собора и сообщения хронистов; сводные датировки в исторических обзорах (указанные годы).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— дата — историческое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1095 году идея единого христианского действия перешла от религиозного призыва к реальной военной политике, обнажив противоречие между духовным идеалом и насилием.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Клермонский собор (1095): датировка приводится в исторических справочниках по средневековой Европе и крестовым походам.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1095 год связан с ключевым обращением к крестовому движению, после чего церковный идеал всё чаще сопровождался силовыми решениями и репрессиями.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крестовых походов: вера, политика и урок о последствиях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в Средние века влияла на право, образование и мораль, а крестовые походы усилили международную роль папства. Одновременно они породили длительные конфликты и углубили культурные противоречия, оставив сложное наследие.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2026-05-11T14:43:36Z</dcterms:created>
  <dcterms:modified xsi:type="dcterms:W3CDTF">2026-05-11T14:43:36Z</dcterms:modified>
</cp:coreProperties>
</file>