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Еда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важности питания, привычек и национальных кулинарных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формирует ритм дня, влияет на рост и энергию, а также укрепляет социальные связи через совместные трапезы. Выбор продуктов зависит от культуры и образа жизни.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 жизни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— первый приём пищи, который заряжает энергией и активизирует мозг для продуктивного дня.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приемы пищи в течение дня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— лёгкое питание, помогающее восстановиться и подготовиться ко сну, иногда дополняется полдником или вторым завтраком.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— самый питательный и калорийный приём, обеспечивает организм необходимыми веществами после утренней активности.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завтракают традиционными кашами, варёными яйцами, бутербродами и чаем, обеспечивающими бодрость и насыщение.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популярны овсяная каша, яйца с беконом, тосты и фасоль, создающие сытный и питательный старт 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предпочитают лёгкие завтраки из круассанов или багетов с маслом и вареньем, дополненные кофе или какао.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каждое утро отражает кулинарные традиции и вкусовые предпочтения народа.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блюда на завтрак в разных странах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обеда в разных странах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включает щи или борщ, горячее блюдо с гарниром и традиционный десерт, объединяя питание и отдых.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обеда служит паста с различными соусами или ризотто, дополненные свежими овощами и зеленью.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Обязательным компонентом является мисо-суп, рис и рыба или курица, что обеспечивает сбалансированное питание.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состоит из мяса с гарниром, разнообразных сыров и свежих фруктов, подчеркивая гастрономические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ужина в разных странах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представлен салатами, молочными продуктами и лёгкими горячими блюдами, что способствует лёгкому усвоению пищи.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едят пиццу, мясо на гриле, овощные гарниры и пасту, обеспечивая разнообразие и насыщенность вкусов.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жареный рис и лапша с овощами, включающие баланс углеводов и клетчатки.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обычно легче и менее калорийный, чем обед, помогая организму подготовиться ко сну и восстановлению.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предпочтения подростков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перекусы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употребляют сладости и газированные напитки между основными приёмами пищи, что может негативно повлиять на здоровье и концентрацию.
</a:t>
            </a:r>
            <a:endParaRPr lang="en-US" sz="128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фастфуду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выбирают бургеры, картофель фри и пиццу за их доступность и вкусовые качества. Это связано с быстрым образом жизни и влиянием рекламы.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еда и альтернативы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предпочитают макароны, бутерброды и хлопья, которые легко готовить дома и брать с собой в школу, обеспечивая баланс между вкусом и удобством.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99058"/>
            <a:ext cx="3848986" cy="18169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рационов: Россия, Англия, Япония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блюда на завтрак, обед и ужин в трёх странах, отражая разнообразие и национальные традиции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Рационы отражают культурные особенности и климатические условия каждой страны через разнообразие блюд.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открытых кулинарных и научных публикациях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18" y="2155903"/>
            <a:ext cx="2095916" cy="2643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052" y="2155903"/>
            <a:ext cx="2095916" cy="2643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1974" y="2155903"/>
            <a:ext cx="2095916" cy="26431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5896" y="2155903"/>
            <a:ext cx="2095916" cy="264312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блюда разных стран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40175" y="1559425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классика: борщ и блины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 — насыщенный свекольный суп, а блины — тонкие лепёшки, часто подаются с мёдом или сметаной, символизируя традиции кухни России.
</a:t>
            </a:r>
            <a:endParaRPr lang="en-US" sz="906" dirty="0"/>
          </a:p>
        </p:txBody>
      </p:sp>
      <p:sp>
        <p:nvSpPr>
          <p:cNvPr id="16" name="Text 3"/>
          <p:cNvSpPr txBox="1"/>
          <p:nvPr/>
        </p:nvSpPr>
        <p:spPr>
          <a:xfrm>
            <a:off x="6848409" y="1559425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Мексиканское тако и английская рыба с чипсами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 — кукурузная лепёшка с начинкой, а в Англии популярна рыба с картофелем фри, широко известные как национальные блюда.
</a:t>
            </a:r>
            <a:endParaRPr lang="en-US" sz="906" dirty="0"/>
          </a:p>
        </p:txBody>
      </p:sp>
      <p:sp>
        <p:nvSpPr>
          <p:cNvPr id="17" name="Text 4"/>
          <p:cNvSpPr txBox="1"/>
          <p:nvPr/>
        </p:nvSpPr>
        <p:spPr>
          <a:xfrm>
            <a:off x="4712331" y="1559425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суши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— рис с рыбой и морепродуктами, аккуратно приготовленные и оформленные, символизируют эстетический подход японской кухни.
</a:t>
            </a:r>
            <a:endParaRPr lang="en-US" sz="980" dirty="0"/>
          </a:p>
        </p:txBody>
      </p:sp>
      <p:sp>
        <p:nvSpPr>
          <p:cNvPr id="18" name="Text 5"/>
          <p:cNvSpPr txBox="1"/>
          <p:nvPr/>
        </p:nvSpPr>
        <p:spPr>
          <a:xfrm>
            <a:off x="2576253" y="1559425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кухня: пицца и паста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с разнообразными начинками и паста с соусами — основные блюда Италии, отражающие любовь к простым, но вкусным продуктам.
</a:t>
            </a:r>
            <a:endParaRPr lang="en-US" sz="9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и вредная еда: основные отличия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пища насыщена витаминами, белками и клетчаткой, что поддерживает здоровье и энергичность. В её состав входят овощи, фрукты, рыба и орехи.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Вредная еда содержит много сахара, соли и транс-жиров, что может привести к проблемам с сердцем и обменом веществ. К ней относятся фастфуд, сладости и газированные напитки.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Что выбирают подростки на перекус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выбора сладостей часто связана с быстрым пополнением энергии, однако здоровые перекусы повышают выносливость и концентрацию в учебе.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склоняются к сладким перекусам, но значительная часть уже отдаёт предпочтение полезным продуктам, что позитивно для их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нормального обмена веществ, участвует в терморегуляции и поддерживает умственную активность у подростков в течение дня.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суточная норма воды — не менее 1,5 литра, включая напитки и воду из пищи, чтобы избежать обезвоживания и поддержать здоровье.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Газированные напитки содержат много сахара, что повышает риск кариеса и лишнего веса, в отличие от натуральных соков и чая, которые полезнее.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напитков в рационе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Завтраки в разных школах мира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школьникам подают овсяные каши, мюсли и молоко — легкие и питательные завтраки. В Японии популярны рис, рыба и суп мисо, что отражает национальные традиции.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и США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турецких школах на завтрак едят сыр, помидоры, хлеб и яйца, а в США предпочитают тосты, омлет и фрукты, адаптируя рацион к местным предпочтениям.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рекомендации по диетологии и планированию питания подростков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планирования сбалансированного рациона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A поддерживает зрение и рост, важен для развития кожи и слизистых оболочек в период активного роста.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способствует усвоению кальция, укрепляет кости и иммунитет, особенно важен в регионах с недостатком солнечного света.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витаминов и минералов для подростков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и группа витаминов B поддерживают иммунную систему, улучшают обмен веществ и способствуют работе мозга.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кроветворения и предотвращения анемии, обеспечивает энергию и поддерживает работоспособность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потребления овощей и фруктов подростками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овощей и фруктов важно для укрепления иммунитета и предотвращения заболеваний в подростковом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едят меньше рекомендованного количества овощей и фруктов, что требует внимания к улучшению рациона.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школьников,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 и пищевые ограничения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пищевые аллергии у подростков — на орехи, молоко, яйца и глютен, что требует специальных альтернативных меню в школах.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аллергий, среди подростков встречаются вегетарианцы и лица с религиозными или личными ограничениями, что учитывается при формировании школьных рационов.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активно привлекает подростков яркими упаковками и модными трендами, формируя вкусовые предпочтения и потребительское поведение.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влияет на восприятие успеха и социальной принадлежности через употребление определённых продуктов, что усложняет выбор здоровых альтернатив.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рекламы на выбор продуктов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продвигаются сладкие газированные напитки, фастфуд и снеки, что способствует формированию нездоровых пищевых привычек.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питания помогает организму эффективно усваивать питательные вещества и поддерживает уровень энергии в течение дня.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включение овощей и фруктов обеспечивает организм витаминами и минералами, необходимыми для роста и развития.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потребления сладкого, фастфуда и газированных напитков снижает риск развития ожирения и заболеваний желудочно-кишечного тракта.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достаточного количества воды и завтрак дома способствуют улучшению концентрации и общего самочувствия подростков.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формированию здоровых привычек питания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питании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подход к выбору пищи служит фундаментом здоровья и успешного развития подростков, обеспечивая энергию и формируя навыки правильного питания на всю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2026-05-07T04:52:57Z</dcterms:created>
  <dcterms:modified xsi:type="dcterms:W3CDTF">2026-05-07T04:52:57Z</dcterms:modified>
</cp:coreProperties>
</file>