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опыт успешной модернизации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прошла стремительный путь преобразований в XIX–XX веках, изменив страну навсегда.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перемен в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Япония была закрыта от мира и управлялась сёгунатом Токугава. Приход американской эскадры в 1853 году вызвал необходимость открыть порты и искать новый путь развития для сохранения независимости.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эпохи Мэйдзи: переломный момент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императорской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1868 году император получил власть, сместив сёгуна. Это ознаменовало начало реформ, направленных на обновление страны и модернизацию государственного устройства.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реформ: догнать Запад
</a:t>
            </a:r>
            <a:pPr algn="ct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избрало курс на изучение и заимствование передовых технологий и систем западных стран, чтобы укрепить независимость и улучшить положение Японии в мире.
</a:t>
            </a:r>
            <a:endParaRPr lang="en-US" sz="123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колониализма как стимул
</a:t>
            </a:r>
            <a:pPr algn="ctr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не попасть под власть западных держав стало мощным мотивом для проведения реформ и быстрого развития в военной, экономической и социальной сферах.
</a:t>
            </a:r>
            <a:endParaRPr lang="en-US" sz="11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модернизации Японии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державы усиливали военное давление, требуя открытия страны и уступок, что вызвало необходимость срочных изменений.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отставала в экономике и технологиях, что ставило под угрозу её самостоятельность и возможность конкурировать с мировыми державами.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быть превращённой в колонию подтолкнул правительство к активным реформам для защиты суверенитета.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повысить уровень жизни населения и укрепить государственные институты стало важным стимулом модернизации.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опыт и эксперты в Японии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иностранных специалистов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обучения и внедрения новых технологий в Японию приехали инженеры, учёные и военные из Европы и США. Их опыт помог ускорить реформы и поднять уровень знаний в стране.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японских студентов за границей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молодые японцы отправлялись в Великобританию, Германию и Францию для изучения науки и техники, чтобы привнести полученные знания домой и участвовать в развитии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модернизации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последовательные шаги реформ, сформировавшие современное государство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эпохи Мэйдзи: ключевые этапы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 год — Реставрация Мэйдзи
</a:t>
            </a:r>
            <a:pPr algn="ctr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власти сёгуната и начало реформ с целью обновления страны, установление новых государственных институтов.
</a:t>
            </a:r>
            <a:endParaRPr lang="en-US" sz="136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 год — Провозглашение Конституции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первая азиатская конституция с парламентом, начато формирование политических партий.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 — Социальные реформы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привилегий самураев, реорганизация армии и внедрение денежной экономики, развитие транспорта и связи.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1900-1912 годы — Экономический подъём
</a:t>
            </a:r>
            <a:pPr algn="ctr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промышленности, развитие инфраструктуры, появление новых городов и укрепление позиций Японии на международной арене.
</a:t>
            </a:r>
            <a:endParaRPr lang="en-US" sz="13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Достигнутые результаты модернизации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мощная армия и флот, обеспечившие защиту страны и укрепившие её влияние на мировой арене.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Развилась собственная промышленность, прекращена технологическая отсталость, увеличился экспорт производимых товаров.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образовательная и медицинская системы по западным образцам, повысился уровень жизни населения.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политические партии и парламентская система, расширялись гражданские права и общественная активность.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увеличение численности населения и городского населения в XIX–XX веках.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 обеспечили необходимую базу для индустриального и экономического развития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бюллетени Японии, XIX–XX вв.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 в Японии
</a:t>
            </a:r>
            <a:endParaRPr lang="en-US" sz="25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административном управлении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самурайских владений созданы префектуры, полностью подвластные центральной власти, что усилило единство и контроль государства.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1871 году выстроена современная система управления, повысившая эффективность и стабильность власти.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новая налоговая система на основе земельной ренты, обеспечившая устойчивые доходы для финансирования реформ 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к началу XX века регулярно посещали школу, обеспечивая подготовку квалифицированных специалистов.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введением всеобщего начального образования к 1900 году почти все мальчики и большинство девочек получили доступ к знаниям и навыкам, важным для модернизации страны.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Министерства образования Японии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армии и флота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всеобщей воинской повинности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1873 году Япония объявила обязательную военную службу для мужчин, что значительно усилило обороноспособность страны. Этот шаг помог сформировать мощную и дисциплинированную армию, способную противостоять западным державам.
</a:t>
            </a:r>
            <a:endParaRPr lang="en-US" sz="1179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Победы, укрепившие престиж Японии
</a:t>
            </a:r>
            <a:pPr algn="ctr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армия успешно применила новые военные технологии в войнах с Китаем и Россией. Эти победы повысили международный авторитет Японии и подтвердили эффективность реформ в военной сфере.
</a:t>
            </a:r>
            <a:endParaRPr lang="en-US" sz="13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новой политической 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1889 году была принята Конституция Мэйдзи — первая в Азии. Она установила парламентскую систему, но власть императора формально оставалась верховной.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политические партии и начала формироваться гражданская активность. Это положило основу для развития парламентаризма и расширения политических свобод в Японии.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1870 по 1910 годы в Японии были построены многочисленные заводы, включая текстильные и металлургические предприятия, что существенно ускорило индустриализацию.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 и инфраструктура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протяжённостью более 11 тысяч километров, а также внедрение телеграфа и пароходства способствовали интеграции экономики и росту торговли.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изменения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промышленности и сферы услуг сопровождался увеличением городского населения и экспорта текстильных и металлических изделий.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 структуре занятости отражает успешную индустриализацию и переход Японии к новым экономическим моделям.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отчёты Японии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1258030"/>
            <a:ext cx="218019" cy="1744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положение Японии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неравноправных договоров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активно боролась за отмену унизительных соглашений с западными державами, стремясь утвердить себя как равноправное государство на мировой арене.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расширила свои территории, включив в империю Корею, Тайвань и Южный Сахалин после успешных военных кампаний с Китаем и Россией.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дипломатии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выстраивала дипломатические отношения с ведущими странами, что помогло ей получить признание и защиту своих стратегических интересов.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вызовы модернизации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Самураи восстали в 1877 году против утраты прежних привилегий, выражая сопротивление новым порядкам, что потребовало от правительства жёстких мер.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недовольны высокими налогами, введёнными для финансирования реформ, что порождало крестьянские выступления и социальную нестабильность.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фабрик начали забастовки из-за тяжёлых условий труда, что стимулировало государственные реформы в области образования и улучшения социальной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Кейсы: индустриальные корпорации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Mitsubishi как примера промышленного успеха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Основанная в 1870 году, корпорация Mitsubishi стала лидером в пароходстве и металлургии. Компания широко применяла западные технологии и методы организации производства.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Mitsui: развитие банковского дела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Mitsui активно развивала финансы и торговлю, что оказало значительное влияние на японскую экономику, обеспечивая капиталы для индустриальных проектов и внешней торговли.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Sumitomo и металлургия на новом уровне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Sumitomo внедряла современные методы обработки металлов и стала одним из крупнейших производителей стали, что способствовало укреплению промышленного потенциала Японии.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японской модернизации на мир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опыт вдохновил реформаторов Китая, которые пытались адаптировать западные технологии и идеи для укрепления своей страны в конце XIX 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Турции под руководством Ататюрка происходили масштабные преобразования, частично опиравшиеся на пример успешного объединения традиций и новшеств Японии.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России второй половины XIX века во многом учитывали японский путь как пример быстрой модернизации в условиях угрозы внешнего давления.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опыта Японии в мировом контексте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сочетание традиций и нововведений позволило Японии стать передовым государством. Этот пример показал другим странам эффективные пути сохранения независимости и развития экономики.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2026-05-11T01:35:25Z</dcterms:created>
  <dcterms:modified xsi:type="dcterms:W3CDTF">2026-05-11T01:35:25Z</dcterms:modified>
</cp:coreProperties>
</file>