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36. Число 4. Четырёхугольник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и фигуры с четырьмя сторонами.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четвёрку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Четвёрка окружает нас каждый день: у кошки — 4 лапы, у машины — 4 колеса, у стула — 4 ножки. В счёте она стоит между 3 и 5, а в геометрии помогает узнавать знакомые фигуры.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4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4 выглядит немного угловато, будто собрана из двух коротких линий. Её легко заметить в тетради и на доске. Когда предметов ровно четыре, именно эта цифра помогает показать точное количество без ошибки.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Четвёрка на странице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нарисовать 4 звёздочки, получится маленькая дружная компания. Их легко сосчитать и запомнить. Такие примеры помогают увидеть, как цифра 4 показывает количество предметов в реальной жизни.
</a:t>
            </a:r>
            <a:endParaRPr lang="en-US" sz="1123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звёздочки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корзинку, где лежат 4 яблока. Их можно пересчитать по одному: первое, второе, третье и четвёртое. Так цифра 4 становится не просто знаком, а удобной помощницей в счёте.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яблока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четырёх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первого предмета и идёт шаг за шагом: 1, 2, 3, 4. Если считать спокойно, ни один предмет не потеряется и не повторится.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четыре, последний в ряду — четвёртый. Он стоит на конце цепочки и помогает понять, сколько всего получилось. Это очень удобно при пересчёте.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одному нужен, чтобы точно узнать число предметов в группе. Так легче проверить себя и не перепутать уже сосчитанное с тем, что ещё осталось.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Четвёрка запоминается быстро, если проговаривать числа вслух. Тогда счёт становится уверенным, как маленький математический марш: 1, 2, 3, 4.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4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какими сложениями можно получить одно и то же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4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можно разложить на части по-разному. Если соединить 1 и 3, получится 4. Такой способ помогает увидеть, как число собирается из маленьких частей.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вариант — 2 и 2. Здесь обе части одинаковые, и это удобно запоминать. Получается ровная пара, будто два одинаковых кубика рядом.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взять 3 и 1 — ответ снова будет 4. Сложение не меняет результат, даже если части стоят в другом порядке. Четвёрка остаётся четвёркой.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число показывают как 4 и 0. Ноль ничего не добавляет, но запись всё равно верна. Это помогает понять, что число 4 можно представить по-разному.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числа 4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домике числа 4 живут пары, которые вместе дают четырёх. Это 1 и 3, 2 и 2, 3 и 1. Такой домик помогает быстро вспоминать состав числа без лишних остановок.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домик числа 4 хорошо запомнен, считать становится легче и веселее. Не нужно долго думать — достаточно вспомнить нужную пару. У маленького домика очень большая польза.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как будто здоровается и складывается в одно число. Если одна часть меньше, другая больше, но вместе они всё равно дружно образуют 4. В этом и весь секрет домика.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четырёхугольник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— это замкнутая фигура, у которой 4 стороны, 4 угла и 4 вершины. Все её стороны соединяются по кругу, поэтому фигура получается целой и аккуратной.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четырёхугольникам относятся квадрат, прямоугольник, ромб и трапеция. У них разная форма, но общее правило одно: если у фигуры 4 стороны и 4 угла, она подходит.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четырёхугольника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четырёхугольника обязательно 4 стороны. Если сторона одна лишняя или одной не хватает, фигура уже не подходит. Это первое и самое важное правило.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стороны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— это точки, где фигура «поворачивает». У четырёхугольника их ровно 4. Если проверить стороны, углы и вершины, ошибиться становится гораздо труднее.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вершины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фигуры всегда 4 угла. Их можно посчитать по вершинам, где стороны встречаются друг с другом. Углы помогают узнать фигуру не хуже, чем стороны.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прямоугольник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— это четырёхугольник, у которого все 4 стороны равны. Он выглядит очень аккуратно, словно его вырезали по линейке с особой любовью.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фигуры легко узнать по общему признаку: у них 4 стороны и 4 угла. Значит, квадрат и прямоугольник — настоящие члены семьи четырёхугольников.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тоже относится к четырёхугольникам. У него противоположные стороны равны, а углов по-прежнему 4. Его часто можно увидеть в тетради, книге или окне.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вокруг нас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6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 окно в классе: его форма часто напоминает прямоугольник. У такой фигуры четыре стороны, поэтому её легко узнать. Математика тихо живёт рядом, даже когда мы просто смотрим на обычный школьный класс.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как подсказка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школьная доска и даже крышка парты часто имеют четыре угла и четыре стороны. Такие предметы помогают увидеть, что геометрия начинается не в учебнике, а прямо вокруг нас.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и доска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книги или тетради тоже нередко похожа на прямоугольник. Мы берём их в руки каждый день и даже не замечаем, что уже встречаем четырёхугольник. Фигура как будто прячется в знакомых вещах.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тетрадь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четырёхугольник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проверка: считаем стороны, углы и вершины, чтобы определить фигуру.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фигуры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легко узнать сразу: у него нет ни сторон, ни углов. Он совсем не похож на многоугольник, поэтому его удобно сравнивать с другими фигурами.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три стороны и три угла. Если посчитать внимательно, станет ясно, что он меньше четырёхугольника по количеству сторон и вершин.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имеет четыре стороны, четыре угла и четыре вершины. Эти признаки помогают отличить его от круга и треугольника без лишних сомнений.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тренирует внимание. Когда мы знаем, чем они отличаются, легче находить нужную фигуру и не путать её с соседями по математике.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 по 4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Разложи карандаши, кубики или кружки в группы по четыре предмета. Потом пересчитай их по одному, чтобы убедиться, что в каждой группе действительно ровно столько же. Такой счёт учит не спешить и не сбиваться.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Попробуй найти в классе несколько маленьких наборов по четыре. Это может быть весёлая тренировка для глаз и рук. Когда предметы собраны вместе, число 4 запоминается особенно легко и без скуки.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Порядковый счёт помогает быстро находить нужный предмет в очереди, игре или задании. Он показывает не только количество, но и точное место.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место предмета в ряду после третьего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«Число 4. Четырёхугольник»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числа к фигуре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предметы, затем ищут фигуру с четырьмя сторонами и проверяют её признаки.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для закрепления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Рассматривай рисунки и называй среди них четырёхугольники. Это помогает быстро замечать квадрат, прямоугольник, ромб и трапецию.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фигуру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пары, которые вместе дают четыре. Такое задание удобно решать как маленький пазл: сначала думаешь, потом проверяешь ответ.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состав числа 4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 вокруг и отыщи в классе четыре похожих предмета. Это может быть очень простая, но полезная игра на внимательность и точный счёт.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четыре предмета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соединить точки так, чтобы получилась замкнутая фигура. Если у неё будет четыре стороны, ты уже почти построил четырёхугольник.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четыре точки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число 4 с четвёртым предметом в ряду. Но число показывает количество, а порядковый номер — место. Это разные вещи, и их важно не смешивать.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обязательно считать не только стороны, но и углы с вершинами. Если забыть хотя бы один признак, можно сделать неверный вывод и немного запутаться.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четырёхугольником только квадрат. На самом деле прямоугольник, ромб и трапеция тоже относятся к этой группе фигур, потому что у них по четыре стороны.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Четвёрка идёт после тройки и может быть составлена разными способами. Её удобно узнавать в счёте, в записи цифрой и в простых примерах с предметами.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четырёхугольника всегда четыре стороны, четыре угла и четыре вершины. К этой группе относятся квадрат и прямоугольник, а ещё другие знакомые фигуры.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и всё про четвёрку!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число 4 познакомилось с геометрией, а четырёхугольник — со счётом. Теперь легче считать предметы, находить нужную фигуру и замечать математику в обычных вещах вокруг.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2026-05-20T13:35:33Z</dcterms:created>
  <dcterms:modified xsi:type="dcterms:W3CDTF">2026-05-20T13:35:33Z</dcterms:modified>
</cp:coreProperties>
</file>