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Бунин. «На распутье». «Святогор. Святогор и Илья»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Богатырская сила, выбор пути и память древней Руси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былинный мир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соединяет точное авторское слово с древнерусским эпосом. В его произведениях былинные образы помогают говорить о силе, долге, памяти народа и нравственном выборе.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1294" y="1155650"/>
            <a:ext cx="22275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И. А. Бунин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прозаик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писал стихи, рассказы и очерки, умел передавать настроение через точные детали и ясные, выразительные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образу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природа, история и человек часто связаны между собой, помогая понять национальный характер и чувство Родины.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привлекали прошлое России, старинные образы и духовные традиции, которые сохраняются в народной памяти.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Бунин получил Нобелевскую премию по литературе и стал первым русским лауреатом этой награды.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Святогор — богатырь древней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Святогор в былинах поражает огромной, почти непосильной мощью. Он словно принадлежит древнему миру, где сила кажется выше обычной человеческой меры.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эпос в основе сюжета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защитник земли Русской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действует иначе: он защищает людей и родную землю. В его образе сила важна не сама по себе, а как служение общему делу.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распутья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Распутье в русской традиции — это место, где нужно остановиться и сделать выбор. Оно напоминает человеку, что дальнейший путь зависит от его решения.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распутье часто связано с неизвестностью и испытанием. Там особенно ясно видно, способен ли герой не растеряться и взять ответственность на себя.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этот образ становится знаком жизненного выбора. Он показывает, что судьба человека определяется не только силой, но и умением выбрать верный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держится не на событии, а на внутреннем выборе героев и оценке их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объединяет остальные темы и помогает увидеть героизм как ответственность, а не как простую мощь.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И. А. Бунина «На распутье» и «Святогор. Святогор и Илья»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Святогора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Святогор изображён как богатырь необычайной силы. Его мощь кажется такой большой, что она не помещается в обычную человеческую жизнь.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связан с тяжестью, древностью и величием. Этот образ создаёт ощущение старинного мира, где герои были почти исполинами.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Святогор вызывает не только восхищение, но и тревогу. Его сила велика, однако она словно не находит полезного применения.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напоминает о конце богатырской эпохи. Перед читателем возникает образ силы, которой уже нужен новый смысл и новое предназначение.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стоит на страже земли Русской. Его сила направлена на защиту слабых и борьбу за справедливость.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силён не только телом. Важнее то, что он умеет отличать добро от зла и выбирает правильный поступок.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богатыря-великана, Илья действует ради людей. Его подвиг связан не с одиночным величием, а с пользой для всех.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сопоставлении со Святогором Илья выглядит деятельным героем. Его мощь всегда имеет цель и помогает защищать родную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встреча Святогора и Ильи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эпизода в произведении И. А. Бунина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силы и предназначения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противоречие в произведении не связано с боем. Бунин показывает, что важнее понять, ради чего дана богатырская сила и как она используется.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Святогор воплощает огромную, природную мощь. Она впечатляет, но остаётся замкнутой в себе и не превращается в реальную помощь людям.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показывает другой путь. Его сила служит защите, справедливости и родной земле, поэтому именно он становится нравственным ориентиром.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и эпический масштаб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дорога и широкий простор создают ощущение древнего, почти легендарного мира, где каждый шаг героя связан с тяжестью выбора и величием предания.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Бунина не просто фон: она усиливает образ богатырей, подчёркивает их связь с землёй и помогает почувствовать торжественную мощь былинного сказания.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Святогора и Ильи Муромца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одна и та же богатырская мощь по-разному раскрывается в образах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Святогор воплощает величие силы, а Илья — её нравственное применение; в русской традиции важнее не мощь сама по себе, а её служение людям.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И. А. Бунина «На распутье» и «Святогор. Святогор и Илья»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Бунин создаёт былинное звучание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Обращение к древнему сюжету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берёт образы, знакомые по былинам, чтобы сразу вызвать у читателя ощущение старинной Руси и большого исторического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Эпический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авторский текст звучит как память о подвиге: он не пересказывает былину, а раскрывает её смысл через размышление о силе и долге.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Точная и торжественная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выразительные слова и спокойный ритм речи делают повествование величавым, но при этом понятным и собранным.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2003273"/>
            <a:ext cx="3887700" cy="9319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содержания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образы и понятия раскрывают тему нравственного выбора и богатырского служения.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сводятся к одной мысли: сила получает смысл только тогда, когда связана с ответственностью и правильным выбором.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И. А. Бунина «На распутье» и «Святогор. Святогор и Илья»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и историческая преемственность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былинные герои не исчезают вместе с древностью: они остаются в культуре как живые примеры чести, мужества и верности Родине.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Святогора и Ильи Муромца помогают сохранить представление о том, каким должен быть настоящий защитник: сильным, справедливым и готовым служить людям.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обращение к эпосу писатель связывает прошлое и настоящее, напоминая, что духовная память народа хранится в литературе не хуже, чем в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это произведение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распутья наглядно показывает, что человек не может идти вперёд без решения, ответственности и понимания последствий своего выбора.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служение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настоящий подвиг связан не с одиночным превосходством, а с защитой людей и родной земли.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как писатель бережно обращается к старинным сюжетам и делает их понятными современному школьнику.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её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отличать внешнюю мощь от настоящего героизма: важна не только сила, но и то, на что она направлена.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роль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создают ощущение движения к решающему нравственному выводу, а не к простому событийному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— выбор и служение; остальные поддерживают их, раскрывая героизм как ответственность перед землёй и людьми.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И. А. Бунина «На распутье» и «Святогор. Святогор и Илья»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былинным каноном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сохраняет торжественный тон, характерный для былин, поэтому герои воспринимаются как фигуры большого исторического и художественного масштаба.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древнерусские образы и знакомые мотивы, чтобы читатель сразу узнавал мир эпоса и чувствовал его особую значимость.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устной былины, текст Бунина короче и сосредоточеннее, поэтому мысль о силе и долге звучит особенно ясно.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только воспроизводит традицию, но и переосмысливает её: в центре оказывается не подвиг сам по себе, а его нравственный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убеждает читателя: истинная богатырская сила ценна тогда, когда она помогает людям, защищает землю и служит общему благу, а не замыкается в себе.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Святогора и Ильи Муромца показывает два пути: мощь без применения и силу, направленную на добро; именно второй путь делает героя настоящим.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раскрывает Бунин в былинном образе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былинный герой важен не только своей силой, но и нравственным выбором. Через Святогора и Илью Муромца он напоминает о долге, памяти и подлинном подвиге.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2026-05-22T18:12:31Z</dcterms:created>
  <dcterms:modified xsi:type="dcterms:W3CDTF">2026-05-22T18:12:31Z</dcterms:modified>
</cp:coreProperties>
</file>