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параллельной связи с повтором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помогает предложениям звучать стройно и выразительно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связывает предложения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предложениям оставаться на одной теме, делает речь понятнее и показывает, что несколько мыслей равны по значению.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параллельной связи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построены похоже: сохраняются одинаковый порядок слов, близкие грамматические формы и общий ритм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повторяется ключевое слово или словосочетание, поэтому читателю легче удерживать тему и замечать связь между соседними предложениями.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 особенно заметна в перечислениях признаков, когда несколько предложений описывают один предмет или явление с разных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предложения соединяются в тексте и какую роль играет каждое из этих средств.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 подчёркивает сходство мыслей, а цепная помогает развивать событие или рассуждение последовательно.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«Употребление параллельной связи с повтором»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и цепная связь: в чём разница
</a:t>
            </a:r>
            <a:endParaRPr lang="en-US" sz="24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Лексический, местоименный и синтаксический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использует одно и то же слово или словосочетание. Местоименный повтор заменяет повторяющееся слово местоимением, а синтаксический сохраняет одинаковую модель предложения.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средство связи и выразительности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повтор особенно уместен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соединяет части текста и делает его более выразительным. Он часто встречается в стихах, описаниях и небольших рассказах, где важны ритм и чёткость мысли.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параллельная связь удерживает мысль в абзаце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 и похожее построение предложений создают связный абзац.
</a:t>
            </a:r>
            <a:endParaRPr lang="en-US" sz="24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02032"/>
            <a:ext cx="218019" cy="1937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— самый заметный вид повтора
</a:t>
            </a:r>
            <a:endParaRPr lang="en-US" sz="2499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предложениях повторяется существительное, глагол или словосочетание. Такой повтор сразу объединяет фразы и помогает читателю не терять основную тему текста.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быстро распознаётся даже в коротком учебном тексте. Он делает связь между предложениями очевидной и помогает удерживать внимание на главной мысли.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не только связывает части текста, но и усиливает его звучание. Поэтому он часто используется в описаниях и небольших рассказах, где важны ясность и образность.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 начале предложений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возникает, когда несколько предложений начинаются одинаково. Такой приём создаёт чёткий ритм и помогает выстроить параллельный ряд мыслей.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начало подчёркивает значимость каждой фразы. Читатель воспринимает их как равные по смыслу, а текст звучит более торжественно и собранно.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часто встречается в стихах, речах и эмоциональных описаниях. Она помогает выделить настроение и сделать текст более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повторы встречаются чаще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 заметен в коротких объяснительных и описательных фрагментах, где важно быстро показать общую тему.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лидирует, потому что он самый наглядный. Остальные виды встречаются реже, но тоже поддерживают связность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«Параллельная связь с повтором»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конструкции в описании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часто используются предложения с одинаковой формой. Благодаря этому разные части картины выглядят как равные элементы и воспринимаются без лишнего напряжения.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конструкции помогают перечислять признаки предмета или места. Читатель легко замечает, что перед ним не отдельные фразы, а единое описание.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создаёт спокойный и ясный ритм. Он особенно полезен, когда нужно показать пространство целиком и не перегружать текст.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параллельных рядов автор делает описание точным и понятным. Каждое предложение дополняет предыдущие, не нарушая общего равновесия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строятся по параллельной модели: одинаковые части фразы звучат как равные по значению. Благодаря этому мысль получается короткой, точной и легко запоминается.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параллельность поддерживает ритм и завершённость высказывания. Такой приём помогает сразу уловить смысл и делает фразу более выразительной и чёткой.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в пословицах и устойчивых выражениях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средства повтора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основные виды повтора и их роль в связи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может работать на разных уровнях: он связывает предложения, подчёркивает главное и делает речь более организованной.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«Употребление параллельной связи с повтором»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повтора в тексте — связать мысли, выделить важное и усилить выразительность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особенно полезен, когда автор хочет одновременно удержать тему, сделать речь ритмичной и помочь читателю быстрее понять смысл.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учебной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параллельную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соседних предложений на наличие параллельной связи и повтора.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повтора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слово повторяется случайно и не помогает смыслу. Тогда текст кажется тяжёлым, однообразным и теряет точность.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частое повторение одного и того же слова обедняет речь. Читателю становится труднее воспринимать информацию и следить за мыслью автора.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Монотонные одинаковые конструкции уместны только при общей теме. Если они не несут новой детали, текст звучит скучно и слишком предсказуемо.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влияет на восприятие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особенно заметен в коротких абзацах и стихотворных строках, где одинаковые элементы быстро создают ощущение единства и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сильнее всего поддерживает запоминаемость и ритм, а также помогает читателю быстрее увидеть связь между предложениями.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темы; оценка выраженности по шкале от 1 до 5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параллельные предложения помогают выстроить картину последовательно и спокойно. Они особенно уместны в пейзажных описаниях и перечислениях признаков.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 в художественной речи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повтор создаёт музыкальность и подчёркивает настроение. Параллельные строки делают текст цельным и усиливают эмоциональное впечатление.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повтор без перегрузки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повтор только там, где он действительно помогает связать предложения. Если слово можно заменить точным синонимом без потери смысла, текст станет легче.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повторяйте одно и то же слово слишком часто в пределах одного абзаца. Избыточность быстро утомляет читателя и делает речь однообразной.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звучат ли предложения естественно рядом друг с другом. Хороший повтор поддерживает мысль, а не отвлекает от неё.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Сочетайте повтор с новыми деталями и разными по смыслу словами. Тогда текст сохранит единство темы, но не будет звучать шаблонно.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проверить, есть ли в тексте параллельная связь и повтор.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общих признаков у соседних предложений, тем сильнее параллельная связь и тем легче воспринимается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«Употребление параллельной связи с повтором»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параллельной связи с повтором
</a:t>
            </a:r>
            <a:endParaRPr lang="en-US" sz="23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текст стройным и выразительным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 с повтором помогает соединять предложения, подчёркивать равные мысли и делать речь ясной, ритмичной и запоминающейся.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2026-05-23T08:48:05Z</dcterms:created>
  <dcterms:modified xsi:type="dcterms:W3CDTF">2026-05-23T08:48:05Z</dcterms:modified>
</cp:coreProperties>
</file>