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первобытной эпохи к 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человечества к цивилизации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мир цивилизаций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не возникла внезапно: её подготовили столетия перемен в хозяйстве, расселении и управлении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мир: община и выживание
</a:t>
            </a:r>
            <a:endParaRPr lang="en-US" sz="2982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освоение новых территорий расширяло пространство жизни, но не меняло главного: человек оставался зависим от природы. Именно поэтому любые успехи были хрупкими и требовали постоянного сотрудничества.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общины объединяли людей ради выживания: совместная охота, собирательство и защита были важнее личных интересов. Простые каменные и костяные орудия помогали добывать пищу и приспосабливаться к среде.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позволила передавать опыт, согласовывать действия и сохранять память о полезных находках. Так формировались традиции, нормы поведения и первые элементы культуры, которые связывали людей внутри группы.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почему меняется хозяйство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тысяч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после ледникового периода изменило природные условия, а рост населения сделал охоту и собирательство менее надёжными. Людям пришлось искать более устойчивые источники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производству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выращивать растения и разводить животных. Появились запасы зерна, возможность планировать сезонные работы и меньше зависеть от случайного успеха добычи.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пищи усилили обмен и разделение труда. Хозяйство стало сложнее, а новые формы жизни подготовили появление поселений, власти и ранних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обмен: специализация труда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орудия, серпы и мотыги повысили эффективность земледельческого труда. Человек стал не только потреблять найденное, но и сознательно производить необходимое для 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мастера, которые лучше других владели определённым делом: лепкой, ткачеством, обработкой камня. Специализация повышала качество изделий и освобождала часть людей от общего земледельческого труда.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излишков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 и зернохранилища позволили сохранять урожай, готовить пищу и переживать неблагоприятные сезоны. Запасы сделали хозяйство более устойчивым и предсказуемым.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общинами связывал поселения в широкую сеть. Люди получали сырьё, изделия и знания, а вместе с ними — новые навыки и способы организации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и рост населения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 возникали там, где рядом были вода, плодородные земли и удобные пастбища.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развития оседлости в неолите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питание и жильё, тем выше плотность населения и тем быстрее стоянка превращается в поселение.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общины к государству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социального усложнения: от хозяйства к управлению территорией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вода: почему управление усложняется
</a:t>
            </a:r>
            <a:endParaRPr lang="en-US" sz="29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строительство и обслуживание ирригационных сооружений требовало координации. Без общего плана каналы, дамбы и водохранилища не могли надёжно работать и обеспечивать поля водой.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распределения задач нужны были руководители, следившие за сроками, запасами и порядком. Так хозяйственная кооперация постепенно превращалась в систему управления.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становилось поселение, тем важнее были учёт людей, земли и урожая. Именно эта необходимость способствовала появлению первых устойчивых административных практик.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налоги и армия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трудом, землёй и водными ресурсами требовало правил и исполнителей. Без этого большие общества не могли поддерживать устойчивость и подчинение общим решениям.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принуждение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защищала границы, караваны и города, а также укрепляла авторитет правителя. Военная сила была необходима там, где конфликты за землю и воду становились постоянными.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содержание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налогов обеспечивал содержание правителя, хранилищ и работников, занятых на общественных проектах. Это был не произвольный побор, а механизм, который поддерживал весь порядок.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зерна и других продуктов помогали переживать неурожаи и снабжать население в трудные периоды. Хранилища становились важнейшим ресурсом государства и предметом контроля.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ранних цивилизаций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ранних цивилизаций была иерархичной и функциональной: разные группы обеспечивали управление, веру, защиту и производство.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ранним цивилизациям Древнего Востока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концентрировала власть и знания, а большинство обеспечивало хозяйство и повседневную жизнь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письменной памяти общества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стали важнее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глиняных табличках и папирусе люди начали фиксировать не рассказы, а числа: мешки зерна, головы скота, размеры полей. Такие записи помогали помнить, кто и что должен, а также защищали запасы от споров и потерь.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знаку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знаки были простыми и наглядными: рисунок овцы, колоса или сосуда легко связывался с реальным предметом. Со временем изображения перестали быть только картинками и превратились в устойчивые знаки, которыми можно было передавать всё более сложные сообщения.
</a:t>
            </a:r>
            <a:endParaRPr lang="en-US" sz="115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стало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не везде развивалась одинаково: в одних регионах укрепились иероглифы, в других — клинопись, а позже появились алфавиты, удобные для повседневного использования. Это сделало письмо не только инструментом власти, но и средством широкого общения.
</a:t>
            </a:r>
            <a:endParaRPr lang="en-US" sz="11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право удерживало общество от распада
</a:t>
            </a:r>
            <a:endParaRPr lang="en-US" sz="29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понадобился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поселений обычая уже не хватало, чтобы решать споры о земле, долгах и наследстве. Нужны были общие правила, одинаковые для разных людей, а не только для членов одной общины.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как инструмент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помогал ограничивать произвол и превращал личный конфликт в разбор по установленным нормам. Это делало власть предсказуемее: правитель уже не просто распоряжался силой, а поддерживал порядок через признанные нормы.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собственности и семьи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определяли, кому принадлежит имущество, как заключаются браки и что происходит при нарушении обязательств. Благодаря этому общество могло хранить зерно, собирать налоги и передавать собственность без постоянного насилия.
</a:t>
            </a:r>
            <a:endParaRPr lang="en-US" sz="1036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большого государства было важно, чтобы наказание зависело не от настроения сильного человека, а от установленного правила. Так право укрепляло доверие к власти и связывало вместе незнакомых людей.
</a:t>
            </a:r>
            <a:endParaRPr lang="en-US" sz="11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знали и чем управляли жрецы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центр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становились местом, где соединялись вера и управление хозяйством. Здесь хранили запасы, распределяли продукты и фиксировали важные решения, поэтому религиозный центр нередко был одновременно и административным.
</a:t>
            </a:r>
            <a:endParaRPr lang="en-US" sz="1291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небесные циклы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небом, жрецы связывали движение светил с календарём посевов и праздников. Точные даты помогали вовремя начинать работы в поле и готовиться к разливам рек.
</a:t>
            </a:r>
            <a:endParaRPr lang="en-US" sz="1395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звёздах и времени не было отвлечённым: оно помогало предсказывать сезонные изменения и планировать труд. Поэтому наблюдения, записи и расчёты становились частью практической власти.
</a:t>
            </a:r>
            <a:endParaRPr lang="en-US" sz="1395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Жреческие школы сохраняли память о прошлых урожаях, обрядах и правилах жизни общества. Именно через них знания передавались дальше, а новые поколения учились связывать природу, труд и порядок.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разных ответa на вызовы речных долин
</a:t>
            </a:r>
            <a:endParaRPr lang="en-US" sz="29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земля каналов и табличек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Тигром и Евфратом земля требовала постоянного ухода, поэтому жители строили каналы и дамбы, а города росли как отдельные центры власти. Клинопись позволяла вести учёт и закреплять решения правителей и храмов.
</a:t>
            </a:r>
            <a:endParaRPr lang="en-US" sz="93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река, порядок и 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Нила жизнь подчинялась ритму разливов: вода приносила плодородие, но требовала согласованных работ. Из этого выросли единое царство, монументальное строительство и культура, где порядок связывался с устойчивостью государства.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Инд: город как инженерный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археологи находят города с продуманной планировкой и системой отвода воды. Это показывает, что цивилизация могла строиться не только вокруг дворцов и храмов, но и вокруг инженерной организации повседневности.
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цивилизационного развития вне Месопотамии и Египта
</a:t>
            </a:r>
            <a:endParaRPr lang="en-US" sz="29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города были связаны с полями, ремёслами и торговлей. Регулярная планировка улиц и системы водоотведения показывают, что управление здесь опиралось на практическую организацию пространства.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развивался в условиях крупных рек и необходимости защищать земли от наводнений. Это стимулировало строительство, распределение труда и укрепление власти, способной координировать большие коллективы.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регионах земледелие давало излишки, а ремёсла создавали товары для обмена. Благодаря этому поселения переставали быть изолированными и включались в устойчивые хозяйственные связи.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пути, общая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 и Китай показали, что путь к цивилизации может быть разным, но его основа одинакова: оседлая жизнь, сложная организация труда и способность общества отвечать на природные риски.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 город и как жили люди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создавали инфраструктуру и специализацию, а повседневная жизнь оставалась тесно связанной с урожаем, водой и ручным трудом.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городская среда меняла и строительство, и быт: от храмов и каналов до простых вещей, необходимых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древних цивилизаций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контакты между обществами меняли историю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 ускоритель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заставляли строить стены, держать войско и укреплять власть правителей. Но именно в условиях соперничества быстрее развивались организация, снабжение и контроль над территориями.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как связь 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далекие земли через зерно, металл, ткани и редкие материалы. Вместе с товарами перемещались знания о ремёслах, способах обработки земли и способах управления.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меняли состав населения и приносили в новые места привычки, языки и технологии. Иногда это усиливало местные традиции, а иногда создавалo напряжение и борьбу за 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четыре направления чаще всего ускоряли обмен между регионами: они упрощали управление, перевозки, получение урожая и контроль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мира; учебные материалы по ранним цивилизациям.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новшества особенно быстро распространялись между древними обществами.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ослабевали древние государства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редко имели одну причину: засуха могла совпасть с войной, а распад торговли — с истощением почв. Поэтому упадок обычно был цепочкой взаимосвязанных ударов.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исторический обзор причин упадка древних государств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усиливали друг друга, поэтому устойчивость цивилизации зависела не от одного ресурса, а от способности быстро восстанавливаться.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случайность, а цепь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цивилизации был длинным и неравномерным: люди меняли хозяйство, строили поселения, создавали власть, письмо и закон. Именно сочетание избытка, порядка и сотрудничества делало общества устойчивыми.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2026-07-26T05:45:03Z</dcterms:created>
  <dcterms:modified xsi:type="dcterms:W3CDTF">2026-07-26T05:45:03Z</dcterms:modified>
</cp:coreProperties>
</file>