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15. Describing Personality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характер по-английски: точно, вежливо и по ситуации.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personality?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Personality — это устойчивые черты человека, которые видны в речи, поступках и отношениях с другими. В английском их часто описывают через be, seem, look и get along with, замечая, как человек меняется в разных ситуациях.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прилагательные характера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 дружелюбный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и friendly описывают человека, с которым приятно общаться. Такие слова часто говорят о тех, кто помогает, поддерживает других и легко находит общий язык с одноклассниками и друзьями.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или общительный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Shy и outgoing показывают, как человек ведёт себя среди людей. Один ученик может стесняться в большой группе, но быстро раскрываться в знакомой компании или на перемене.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и вежливый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 и polite важны в школе и дома, потому что они связаны с доверием и уважением. Эти прилагательные помогают описать человека, который говорит правду и умеет вести себя корректно.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 и спокойный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Hardworking, calm, cheerful и brave часто описывают поведение в учёбе и жизни. Такие слова показывают, как человек справляется с задачами, реагирует на трудности и поддерживает хорошее настроение.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Ленивый и нервный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Lazy и nervous тоже относятся к характеру, но обычно звучат как менее приятная оценка. Их используют осторожно, особенно если нужно описать ученика мягко и без лишней резкости.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черты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противоположные качества и посмотрите, как они меняют смысл описания.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точнее выразить похвалу или критику и увидеть разницу между похожими, но не одинаковыми качествами.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15: противоположные прилагательные для описания характера.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впечатление и настоящий характер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look, seem и appear помогают сказать, каким человек кажется сначала. Они передают впечатление, которое может измениться, когда мы узнаём человека лучше.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He seems shy и She looks confident звучат как осторожная оценка. Такие фразы подходят, когда мы не знаем человека достаточно хорошо и не хотим судить слишком резко.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важнее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характер заметнее в поведении: как человек помогает, слушает других, работает в группе или решает проблему. Именно действия показывают черты точнее, чем одно впечатление.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 —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может быть quiet, на перемене — outgoing, а в группе — helpful. Такое различие показывает, что характер проявляется по-разному в разных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человека по-английски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устного или письменного описания: impression → traits → evidence → comparison.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360" y="2128402"/>
            <a:ext cx="19215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описание точнее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сильная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Very и really усиливают качество и делают описание заметнее. Фразы very kind или really friendly показывают, что черта выражена ярко, но при этом звучат естественно и понятно.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Quite помогает смягчить описание, если качество выражено не слишком сильно. Например, quite quiet звучит мягче, чем просто quiet, и подходит для более осторожной характеристики.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выражено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показывает, что признак есть, но он слабый или временный. Фраза a little nervous помогает описать ученика аккуратно, без слишком жёсткой оценки его поведения.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very делает описание менее резким, чем прямое отрицательное слово. Например, not very talkative звучит вежливее, чем shy или unfriendly, и помогает избежать грубого тона.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качества в 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появляются качества, которые помогают общаться, учиться и работать в паре.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friendly и hardworking: в классе особенно ценят доброжелательность и готовность стараться.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лексике Unit 15, без привязки к реальному опросу.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черты для школьных ситуаций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Reliable и responsible особенно важны в проектах и групповых заданиях. Такой человек не забывает о своей части работы, приходит подготовленным и помогает команде закончить дело вовремя.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ученик умеет подсказать, объяснить и подстраховать одноклассника. В парной работе это качество ценят особенно, потому что оно делает общение спокойным и продуктивным.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 помогает не торопить других и спокойно объяснять материал ещё раз. Это качество полезно и для учителя, и для ученика, когда нужно работать с ошибками без раздражения.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Respectful человек слушает других, не перебивает и не обесценивает чужое мнение. В классе это делает общение вежливым и помогает избежать лишних конфликтов.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reliable friend или a friendly classmate — это человек, с которым легко учиться и дружить. Такие качества делают совместную работу приятнее и безопаснее для 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осторожные описания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мягкое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оценка может прозвучать резко, лучше взять нейтральное прилагательное. Quiet, serious и independent помогают описать человека спокойно и без лишнего отрицательного оттенка.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факт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слово становится понятнее, если рядом есть пример: He is quiet in class or She is independent in group work. Так описание звучит честно и спокойно.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сказать слово вслух, подумайте, не звучит ли оно как обида или ярлык. Иногда одно и то же качество можно выразить более вежливо и точно.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грубых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unfriendly, cold или lonely часто лучше выбрать более аккуратный вариант. Такая замена делает речь уважительной и подходит для разговора об одноклассниках.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пример в 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 лучше запоминать вместе с коротким примером из жизни. Так видно не только значение, но и то, как прилагательное работает в реальной ситуации.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качество легче понять, если сразу связать его с действием, человеком или школьной ситуацией.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Describing Personality.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 и фильмов как примеры характера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в 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идёт вперёд, несмотря на опасность, мы сразу понимаем слово brave. Такой образ легко представить в книге, мультфильме или фильме, где персонаж защищает друзей и не отступает перед трудной задачей.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детектив и важная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Detective in a story often notices what others miss. Он задаёт вопросы, сравнивает факты и делает выводы. Такой персонаж помогает запомнить слово clever, потому что его ум проявляется в поступках, а не только в словах.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рядом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Loyal friend — это герой, который не исчезает в сложный момент. Он поддерживает, слушает и держит обещания. В знакомых историях такой персонаж показывает, что хороший характер заметен через заботу и постоянство.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ценят одноклассники в команде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качества особенно важны во время проектов, когда нужно договариваться, распределять задания и спокойно исправлять ошибки.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helpful, hardworking и friendly: именно они сильнее всего помогают группе работать без конфликтов.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командной работы; данные заданы в условном распределении для 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противоположностей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разницу между людьми точнее, чем одно общее слово. Сравнение outgoing и shy или generous и selfish делает описание понятным и коротким.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противоположность нужна не для критики, а для аккуратного сравнения. Слово calm звучит мягче, чем резкая оценка, а strict и easygoing показывают стиль поведения без лишних эмоций.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calm — nervous и confident — uncertain полезны, когда нужно описать не только характер, но и состояние человека перед ответом, соревнованием или встречей.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особенно удобны в коротких высказываниях: one student is shy, another is outgoing. Такое сравнение помогает строить простые и ясные ответы на уроке.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противоположных слов ученик знает, тем легче ему выбирать точную формулировку. Это делает речь разнообразнее и помогает избегать повторов в одном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обидеть человека описанием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сделать описание вежливым и точным для школьного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для описания характера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устойчивых черт характера. Мы говорим: She is honest или They are polite. Прилагательное стоит после be и прямо называет качество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+ noun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have можно описывать черту как особенность личности. Например: He has a good sense of humor. Такая модель часто звучит естественно в разговоре и письменном ответе.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Seem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seem показывает первое впечатление, а не точный вывод. They seem tired или He seems shy — это осторожный способ описать человека, когда мы не знаем его хорошо.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показывает изменение состояния. He gets nervous before tests означает, что качество проявляется в определённой ситуации. Она помогает описывать не только постоянный характер, но и реакцию.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учеников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сильнее в учебной дисциплине, другой легче общается и быстрее включается в работу группы.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разные сильные стороны: успех в учёбе не исключает открытость, а общительность не отменяет трудолюбие.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урока английского языка по теме character description.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 разных ситуациях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ученик может быть quiet, потому что слушает учителя и не любит говорить первым. Это не означает плохой характер — просто в учебной ситуации он ведёт себя сдержанно.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тот же человек может стать outgoing и talkative. Среди друзей ему легче шутить, обсуждать игры и задавать вопросы, потому что рядом знакомые люди и спокойная обстановка.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поведение часто меняется снова: ребёнок может быть calm, helpful или even playful. Поэтому характер нужно описывать не по одному моменту, а по нескольким ситуациям.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Мини-банк слов для описания личности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слов помогает быстро описать человека в устном ответе, мини-диалоге или небольшом тексте. Значения и примеры лучше запоминать вместе.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сочетает положительные и нейтральные слова, поэтому подходит для разных школьных ситуаций и коротких ответов.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по теме personality для школьного описания.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важно не просто назвать черту, а выбрать точное и вежливое слово, сравнить людей и подтвердить описание примером из жизни. Тогда речь звучит понятно, уважительно и по-английски естественно.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из Unit 15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2026-05-30T22:21:40Z</dcterms:created>
  <dcterms:modified xsi:type="dcterms:W3CDTF">2026-05-30T22:21:40Z</dcterms:modified>
</cp:coreProperties>
</file>