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пороге общечеловеческой цивилизации: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науки, урбанизация и культурные перемены формируют новую эпоху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перехода к новой цивилизации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— период бурного развития технологий, науки и общества, ознаменовавший переход к современной цивилизации с новыми ценностями и масштабными преобразованиями.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особенности эпохи перемен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Стремительный рост промышленности и транспорта: развитие железных дорог, электричества и новых бытовых технологий меняет образ жизни людей.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 охватывает широкие слои населения, значительно увеличивая уровень грамотности и формируя новую общественную базу.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телефонной связи, метро и автомобилей кардинально меняют повседневные коммуникации и мобильность в городах.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выставки — символ эпохи прогресса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выставка в Лондоне (1851)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крупная выставка демонстрировала достижения промышленной революции, включая паровые машины и новые материалы, привлекая внимание миллионов посетителей из разных стран.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выставка 1900 года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собрало около 50 миллионов гостей, представив электричество, кинематограф и современный транспорт, стимулируя обмен знаниями и развитие технологий.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выставок на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выставки способствовали налаживанию научных и коммерческих связей между странами, ускоряя распространение инноваций и укрепляя глобальные контакты.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перемены в период урбанизации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из деревень в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переселение сменило традиционный образ жизни, уменьшив сельское население и увеличив роль городов как центров работы и культуры.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среднего класса и новых профессий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 торговли создаёт новые рабочие места, формируя средний класс с особыми интересами и активной жизненной позицией.
</a:t>
            </a:r>
            <a:endParaRPr lang="en-US" sz="1084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потребительской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магазинов, ярмарок и универмагов изменяет привычки жителей городов, стимулирует спрос и развитие торговли.
</a:t>
            </a:r>
            <a:endParaRPr lang="en-US" sz="10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как драйверы перемен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образовательных учреждений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начальное образование и рост числа гимназий и университетов повышают культурный уровень населения и возможности для развития.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земские школы, реальные училища и технические вузы, что способствовало подготовке кадров для промышленности и науки.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области науки и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1910 году грамотность среди городских подростков достигала 90% в развитых странах, а научные открытия активно расширяли знания о мире и человеке.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изменения: рост населения и городов
</a:t>
            </a:r>
            <a:endParaRPr lang="en-US" sz="222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за 50 лет выросло более чем на 400 миллионов человек, особенно стремительно росли города.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мегаполисов демонстрирует урбанизацию как ключевой фактор социально-экономического развития эпохи.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данные, XIX–XX вв.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и международные конфликты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активно расширяют свои колонии: к началу XX века около 85% Африки и 55% Азии находятся под их контролем. Это вызывает острую конкуренцию между державами.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военные союзы — Антанта и Тройственный союз, что усиливает политическую напряжённость и ведёт к росту числа международных конфликтов накануне Первой мировой войны.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 внедрение новых ценностей
</a:t>
            </a:r>
            <a:endParaRPr lang="en-US" sz="233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труде начинают защищать права рабочих, включая ограничения детского труда и регулирование рабочего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государственные пенсии и социальное страхование, что улучшает жизнь пожилых и уязвимых слоёв населения.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Организуются профсоюзы и благотворительные движения, которые борются за права работников и социальную справедливость.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образование становится приоритетом, расширяя доступ к знаниям и повышая культурный уровень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досуг и культура на рубеже веков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кинематографа и театров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фильмы братьев Люмьер (1895) привлекли массовую аудиторию, а театры стали центрами городской культуры и развлечений.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массовой прессы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журналы и газеты распространялись среди разных слоёв населения, формируя общественное мнение и культурные вкусы.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туризм как новые формы досуга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облегчали путешествия, а первые спортивные соревнования и клубы способствовали популяризации активного образа жизни.
</a:t>
            </a:r>
            <a:endParaRPr lang="en-US" sz="10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социальных групп на рубеже веков
</a:t>
            </a:r>
            <a:endParaRPr lang="en-US" sz="2377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пролетариат: новые силы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быстрым ростом городов формировался рабочий класс — пролетариат, занятый на фабриках и заводах. Он стал активным участником забастовок и политических движений, отстаивая свои права и улучшение условий труда.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буржуазии и интеллигенции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класс расширялся за счёт предпринимателей, служащих и учёных. Интеллигенция играла важную роль в культурной и политической жизни, часто выступая за реформы и защиту гражданских свобод.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место женщин в 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всё чаще находили работу в промышленности, печати и образовании, а также становились первыми профессионалами-медиками и юристами. Их участие влияло на изменения социальной структуры и права.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 научные прорывы рубежа веков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изменившие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Попова и развитие телефонии кардинально улучшили связь между людьми. Телеграф и телефон позволили мгновенно передавать информацию на большие расстояния.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будущего: автомобили и самолёты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автомобилей Карла Бенца и первых самолётов братьев Райт кардинально изменило мобильность. Эти изобретения открыли путь к новым способам передвижения и быстрому развитию транспорта.
</a:t>
            </a:r>
            <a:endParaRPr lang="en-US" sz="954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открытия и 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лучи и прививки значительно повысили качество медицины. Электрическое освещение стало широко доступным, изменив быт и работу в городах, а фотография получила распространение как средство документирования жизни.
</a:t>
            </a:r>
            <a:endParaRPr lang="en-US" sz="9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городов: урбанизация на рубеже веков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коммуникаций и транспорта способствовало развитию инфраструктуры: трамваи, метро и освещение стали нормой. Города превратились в центры экономической и культурной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урбанизация ускорилась, создавая мегаполисы с высокой плотностью населения и новыми возможностями для 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прогресс и экономические изменения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активно развивалась: металлургия, машиностроение и химия стали основой экономики. Банки и страховые компании появлялись как важные институты финансового рынка.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выросла, что снизило значение сельского хозяйства. Формировались первые профсоюзы, и впервые вводилась законодательная защита детей и женщин на производстве.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 культуры и просвещения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книги стали более доступны для широких слоёв общества. Это расширило круг читающих и создало основу для массового образования и информации. Газеты и журналы способствовали формированию общественного мнения.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Второе, открытие бесплатных библиотек, музеев и выставок позволило познакомиться с искусством и наукой людям разного социального происхождения. Это способствовало возникновению культуры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 художественные направления рубежа
</a:t>
            </a:r>
            <a:endParaRPr lang="en-US" sz="2316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новых философий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Концепции марксизма, позитивизма и нигилизма критиковали устаревшие ценности и выдвигали идеи социальной справедливости и научного прогресса. Эти идеи постепенно меняли взгляд на общество.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художественные стили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символизма и модерна стремились выразить внутренние переживания и социальные кризисы. Их творчество отражало поиски новых смыслов и стало важной частью культурных преобразований.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элемент массовой культуры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современные Олимпийские игры 1896 года символизировали возрождение международного спортивного движения. Футбол и велоспорт становились массовыми развлечениями городского населения.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клубы и ассоциации формировались по всей Европе. Спорт стал частью общественной жизни и пропагандой здорового образа жизни, объединяя различные слои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перемены: появление женских движений
</a:t>
            </a:r>
            <a:endParaRPr lang="en-US" sz="2386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суфражистки в Великобритании и США организовывали массовые акции для борьбы за права женщин. Их усилия улучшили доступ к образованию и политике, изменяя общественные нормы.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возникали женские организации, выступавшие за равенство зарплат и лучшую защиту на работе. Учреждение Международного женского дня отражало глобальный рост движения за женские права.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эпохи перемен в современный мир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гуманитарные идеалы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сформировала ценности гуманизма, сотрудничества и толерантности. Эти идеалы стали основой для развития массового общества и демократических институтов.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Научно-культурные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заложило фундамент современной науки, культуры и образования. Открытия и изобретения значительно расширили горизонты познания и техники.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рубежа XIX–XX веков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завершения XIX и начала XX века стал отправной точкой для модернизации общества. Урбанизация, научный прогресс и культурные преобразования создали условия для вызовов и достижений будущего 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2026-05-10T23:23:58Z</dcterms:created>
  <dcterms:modified xsi:type="dcterms:W3CDTF">2026-05-10T23:23:58Z</dcterms:modified>
</cp:coreProperties>
</file>