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биосферы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держит жизнь на Земле. Разберём, как человек зависит от природы и как беречь её.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связан с именем В. И. Вернадского. Биосфера — это область Земли, где есть жизнь: часть атмосферы, вся гидросфера и верхняя литосферы. Человек — её житель и одновременно активный преобразователь.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не может жить отдельно от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нужен кислород для дыхания, чтобы клетки получали энергию. Без чистого воздуха ухудшается здоровье, замедляется работа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энергию и строительные вещества. Растения создают кислород и становятся основой многих пищевых цепей, а почва помогает выращивать нужные культуры.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 и для работы организма. Она участвует в обмене веществ, а ещё без неё невозможно поддерживать чистоту в быту и на производстве.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связь человека с живой природой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зависит от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пищу из растений и животных, поэтому напрямую зависит от того, как устроены природные экосистемы. Когда нарушается природное равновесие, меняются урожаи и количество животных, а значит — и доступность продуктов.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от Солнца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Солнца растения получают энергию, превращая её в органические вещества. Затем эти вещества переходят к травоядным животным и дальше — к человеку. Вода и почва поддерживают работу всей цепи.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человек получает из биосферы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пища важнее всего для повседневной жизни, а леса, почвы и пресная вода восстанавливаются медленнее.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ресурсы взаимосвязаны. Если истощается один компонент, страдают и другие, а значит — условия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природопользованию; схема по типам ресурсов (количественные доли не приводятся).
</a:t>
            </a:r>
            <a:endParaRPr lang="en-US" sz="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9229"/>
            <a:ext cx="5253300" cy="2062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значение для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колонки помогают сравнить: что даёт ресурс, зачем он нужен и каков риск его истощения при неправильном использовании.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то, что восстанавливается медленно (почвы, леса, пресная вода) и то, что можно исчерпать при чрезмерном использовании.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Общеобразовательный курс «Окружающий мир» (обобщённые сведения, без привязки к конкретным численным оценкам).
</a:t>
            </a:r>
            <a:endParaRPr lang="en-US" sz="5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через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создание заповедников сохраняют места обитания. Когда реки очищают и собирают мусор, уменьшается вред для животных, растений и людей в ближайших районах.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утрата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вырубке лесов нарушаются привычные условия жизни для многих видов. Разрушается «укрытие» и уменьшается количество кислорода, а почва чаще страдает от пересыхания и эрозии.
</a:t>
            </a:r>
            <a:endParaRPr lang="en-US" sz="801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сточные воды ухудшают качество воздуха и водоёмов. Загрязнения распространяются и влияют на растения, рыбу и другие живые организмы, включая человека.
</a:t>
            </a:r>
            <a:endParaRPr lang="en-US" sz="76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тоже может пострадать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загрязняются почвы, меняется состав среды для растений. Это отражается на урожаях и на здоровье животных, потому что по пищевым цепям вред переносится дальше.
</a:t>
            </a:r>
            <a:endParaRPr lang="en-US" sz="765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влияние заметнее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человек меняет природу в больших городах, рядом с заводами и на сельскохозяйственных территориях. Здесь много источников отходов, шума и выбросов, а природных территорий меньше.
</a:t>
            </a:r>
            <a:endParaRPr lang="en-US" sz="7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источника зависит от района, поэтому здесь показаны основные категории. Их влияние заметно в воздухе, воде и состоянии почв.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сократить выбросы транспорта и промышленности, контролировать применение веществ в сельском хозяйстве и уменьшать мусор, загрязнение станет слабее.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объяснение причин загрязнения; без привязки к численным значениям.
</a:t>
            </a:r>
            <a:endParaRPr lang="en-US" sz="5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после использования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происходит с вещами после того, как ими перестают пользоваться, и как влияет выбор переработки.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→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вещества переходят из воздуха в воду: растворяются, оседают и включаются в водные процессы. Затем они становятся частью среды для живых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→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вещества попадают в почву. Почва удерживает и перерабатывает их, поддерживая рост растений и условия для множества видов.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 →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получают вещества из окружающей среды. Так элементы «переходят» в живые организмы и продолжают движение по природным связям.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жизни вещества снова возвращаются в воздух, воду и почву. Если человек вмешивается слишком сильно, восстановление природы становится труднее.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 городе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школьные дворы с зелёными насаждениями — часть живой природы города. Деревья и газоны помогают уменьшать пыль, поглощают часть шума и снижают жару летом рядом с домами и тротуарами.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тоже входит в биосферу: здесь живут люди, птицы, насекомые и растут деревья. Даже небольшие участки зелени поддерживают жизнь, создают укрытия и дают корм многим организмам.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биосферу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работают вместе: когда уменьшается мусор и загрязнение, природе легче восстанавливаться, а город становится комфортнее и безопаснее для людей.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 регулярности: комплекс мер снижает нагрузку на воздух, воду, почвы и места обитания, поэтому улучшаются условия жизни для многих видов.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(перечень практик). Дата: 2026-05-12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523" y="1318200"/>
            <a:ext cx="5786955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и способы их решения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проблему, её наиболее частые причины и практические шаги, которые помогают уменьшить вред окружающей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связана с конкретным источником нагрузки на среду, значит, и решения должны быть понятными и направленными на устранение причин.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 (учебные примеры).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охрана редких видов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это список редких и исчезающих видов растений, животных и грибов. В неё попадают виды, которым угрожает исчезновение, и это помогает привлекать внимание к их защите.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создают безопасные условия, где вмешательство человека ограничено. Там охраняют места обитания, а не просто «спасают» отдельных животных или растения.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важно, потому что каждый организм нужен природе: он участвует в пищевых цепях и поддерживает устойчивость экосистемы. Потеря одного вида часто отражается и на других.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уничтожение редких видов и контроль действий людей помогают сохранить природное богатство. Когда охрана соблюдается, численность видов получает шанс восстановиться.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школьника: как помогать природе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основана на последовательности привычек из урока (не мусорить, сортировать, экономить, беречь растения и животных, участвовать в делах школы и семьи).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уроке перечислены меры: повторное использование, ремонт, бережное потребление и отказ от лишнего мусора. Они уменьшают количество ресурсов, которые нужно добывать, и объём отходов.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(перечень практик). Дата: 2026-05-12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экологический след можно за счёт четырёх практик, которые уменьшают лишние покупки и отходы.
</a:t>
            </a:r>
            <a:endParaRPr lang="en-US" sz="23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поведение людей связано с состоянием природы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уменьшают выхлопы, сортируют отходы и сажают деревья, улучшаются сразу несколько условий среды обитания.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взаимосвязь: действия человека отражаются не на одном показателе, а на целом «наборе» качества природы.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(5 признаков из описания радар-диаграммы). Дата: 2026-05-12
</a:t>
            </a:r>
            <a:endParaRPr lang="en-US" sz="6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И. Вернадский и учение о биосфере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меняет 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показал, что живые организмы не просто живут «на Земле», а существенно меняют её поверхность. Меняется и то, как устроены воздух, вода и почвы: природа постоянно работает вместе с живыми существами. Именно поэтому биосферу нельзя понимать отдельно от жизни.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жизни в одном целом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биосферу как общую систему: живые существа, среда и вещества связаны между собой. Идеи Вернадского помогают увидеть, как биология, география и химия сходятся в одном объяснении. Так становится понятнее, почему любой сбой влияет на всю «живую оболочку» Земли.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урок взаимосвязей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биосферы напоминает: организмам нужны вода и воздух, а среда формируется их жизнью. Вернадский связал разные науки, чтобы объяснить эти отношения. Поэтому изучение биосферы помогает не только знать факты, но и понимать, как действия человека отражаются на природе.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ответственного отношения к биосфере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Правило—пример действия—польза: выбирайте те шаги, которые вы уже можете сделать дома, в школе и на прогулке.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складывается из мелочей: бережное отношение снижает вред сразу для разных частей биосферы — от растений до водоёмов.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 (перечень правил).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судьба человека и биосферы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частью биосферы и полностью зависит от её состояния. Воздух, вода, почвы, растения и животные нужны людям для жизни, учёбы, работы и отдыха. Сохраняя природу, мы сохраняем здоровье сегодня и будущее планеты завтра.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2026-05-12T22:39:35Z</dcterms:created>
  <dcterms:modified xsi:type="dcterms:W3CDTF">2026-05-12T22:39:35Z</dcterms:modified>
</cp:coreProperties>
</file>