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846" y="0"/>
            <a:ext cx="51234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Health: тема, которая связывает язык и повседневную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еду, привычки и здоровье через живой английский язык.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2470" y="216475"/>
            <a:ext cx="3408511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повседневных привычках, выбирать еду, обсуждать режим дня и здоровье. Она регулярно встречается в speaking, reading и writing, а также повторяет важную грамматику и лексику про lifestyle и routines.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Food and Health важна в 9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еды и здоровья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слова breakfast, lunch, dinner, supper и snack. Они помогают описывать день школьника, говорить о регулярном питании и сравнивать привычки в разное время суток.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vegetables, fruit, dairy products, meat, fish, cereals, water, juice, sugar, salt and fat. Эти слова часто встречаются в заданиях, меню и простых диалогах о питании.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еду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подойдут fresh, boiled, baked, nutritious, balanced, low-fat, healthy и unhealthy. С их помощью можно уточнить вкус, способ приготовления и пользу продукта без сложных объяснений.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выражения to eat regularly, to drink enough water, to skip meals, to choose wisely, to read labels и to have breakfast. Они связаны с ежедневными решениями и личным режимом.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используются junk food, fast food, healthy snack, balanced meal, daily routine и eating habits. Такие сочетания делают речь точнее и помогают говорить естественно.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неполезные продукты: визуальное сравнение
</a:t>
            </a:r>
            <a:endParaRPr lang="en-US" sz="2737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заметную часть меню составляют овощи и фрукты. Они помогают составить основу питания, а сладости и газировка должны оставаться редким выбором.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меню даёт энергию и поддерживает рост, тогда как избыток сахара и жира ослабляет полезные привычки.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школьное меню, составлено для учебной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and hydration in everyday school life
</a:t>
            </a:r>
            <a:endParaRPr lang="en-US" sz="2734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вода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supports concentration, digestion, body temperature and physical activity. Даже небольшая нехватка жидкости может сделать уроки труднее, вызвать усталость и снизить внимание в течение дня.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phrases like drink enough water, keep a water bottle, stay hydrated and have a glass of water. Они подходят для рассказа о школьном дне и спортивных занятиях.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 вместо сладких напитков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choices include still water, sparkling water or a refillable bottle with plain water. Fizzy drinks and many juice drinks may contain extra sugar, so they should be limited.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 и углеводы в английской лексике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Proteins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Proteins are needed for growth and tissue repair. В речи можно сказать: eggs, beans, chicken, fish and nuts are rich in protein and help the body to grow.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Fats support brain function and hormone production. Полезно различать обычные жиры и слишком жирную еду, особенно when talking about fried food, pastries or packaged snacks.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Carbohydrates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Carbohydrates are the main source of energy. Typical examples are rice, oats, bread and pasta, which provide energy for school, sport and daily activity.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Fibre helps digestion and keeps the stomach full for longer. It is found in vegetables, fruit, whole grains and beans, so these foods are useful in a balanced diet.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structures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is rich in, contains, provides, gives energy and helps the body to grow. These patterns make answers clearer when describing the value of food.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темы: продукт, польза и риск при избытке
</a:t>
            </a:r>
            <a:endParaRPr lang="en-US" sz="2682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польза продукта зависит не только от его вида, но и от количества, способа приготовления и добавок.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продукт может быть полезным или менее полезным в зависимости от формы и порции.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food and health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выборе еды на английском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построена на типичных ситуациях школьного дня и простых языковых решениях.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Sugar, salt and fat: what the words mean in English
</a:t>
            </a:r>
            <a:endParaRPr lang="en-US" sz="2729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1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Sugar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Sugar is often linked with sweet drinks, candy, cakes and many breakfast cereals. In health discussions, people say too much sugar when they want to warn about extra sweetness.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83927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Salt is common in chips, instant noodles, snacks and fast food. The phrase high in salt is useful when describing food that should be eaten less often.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37699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Saturated fat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Saturated fat is often found in fried food, sausages, pastries and some packaged snacks. In simple English, rich in fat can describe food that is heavy or less balanced.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83927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choices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expressions include a healthier choice and less processed food. They help students compare products and explain why one option is better for everyday eating.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37699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Possible effects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much sugar, salt or fat may lead to tooth decay, weight gain, low energy and unbalanced eating habits. These results matter in everyday school life.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сахар в популярных продуктах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products look ordinary or even healthy, but one serving can contain a surprising amount of sugar. Reading labels helps students notice this before buying.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сладкие молочные продукты часто содержат много сахара, поэтому внешний вид продукта не всегда показывает его состав.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ориентировочные значения на порцию, 2025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food label на английском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на упаковке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этикетке сначала ищут ingredients, nutrition facts и serving size. Именно здесь видно, из чего состоит продукт и сколько его можно съесть за один раз. Первые ингредиенты обычно указаны в большем количестве.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встречаются чаще всего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упаковках часто пишут calories, sugar, salt, protein, fat и fibre. Эти слова помогают понять, насколько продукт питательный. Надписи per serving, low in и no added sugar особенно полезны при выборе.
</a:t>
            </a:r>
            <a:endParaRPr lang="en-US" sz="973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важную информацию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 на изображении выделены линии с составом и таблицей питания, как на cereal box. Слова contains и made with показывают, что входит в продукт, а best before напоминает о сроке годности.
</a:t>
            </a:r>
            <a:endParaRPr lang="en-US" sz="10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в течение дня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начать день с энергией и лучше сосредоточиться на уроках. Важно eat at regular times и часто использовать слова always или usually.
</a:t>
            </a:r>
            <a:endParaRPr lang="en-US" sz="1328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поддерживает силы и помогает оставаться активным до конца занятий. Здесь удобно говорить: I usually have lunch at school.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перекус нужен, если впереди спорт или домашние задания. Уместны формулы I often have a healthy snack and I never skip water.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ужин легче усваивается и завершает день спокойно. Для описания привычки подойдут rarely и sometimes: I sometimes have dinner early.
</a:t>
            </a:r>
            <a:endParaRPr lang="en-US" sz="130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81777"/>
            <a:ext cx="4392900" cy="24483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замены в повседневном меню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привычных продуктов и более удачных вариантов помогает говорить о выборе еды на английском и делать рацион лучше без резких ограничений.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замена может снизить количество сахара, соли и лишнего жира. Идея slide: healthier choice часто означает не отказ, а разумный обмен.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по теме food and health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здоровое питание влияет на школьную жизнь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питании заметнее всего помогает в учебные дни, когда нужно долго сохранять внимание, не уставать и успевать после уроков.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и разнообразнее питание, тем стабильнее самочувствие. Для школы особенно важны концентрация, энергия и нормальный сон.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1–5, составлена для учебной визуализации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96669" y="1483351"/>
            <a:ext cx="249187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 еда работают вместе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даёт организму энергию, а физическая активность помогает использовать её правильно. Фразы burn energy и stay active хорошо подходят для описания здорового образа жизни.
</a:t>
            </a:r>
            <a:endParaRPr lang="en-US" sz="1243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сердца и выносливости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сердце и делают тело выносливее. Для подростков подойдут примеры football, basketball, swimming и cycling, потому что они развивают координацию и дыхание.
</a:t>
            </a:r>
            <a:endParaRPr lang="en-US" sz="117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Осанка, мышцы и сон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двигается каждый день, улучшаются posture, muscle development и sleep. Выражения play sports и do exercise помогают говорить не о диете, а о привычке быть активным.
</a:t>
            </a:r>
            <a:endParaRPr lang="en-US" sz="1271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после 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прогулка после школы уже полезна. Можно say go for a walk или walking after school, чтобы показать, что здоровый lifestyle строится из простых решений.
</a:t>
            </a:r>
            <a:endParaRPr lang="en-US" sz="12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полезная привычка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маленькое ежедневное действие постепенно превращается в устойчивую привычку.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596" y="1412250"/>
            <a:ext cx="2328059" cy="231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Похожее, но не одинаковое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 США часто едят porridge, sandwiches, soup и salads, а также выбирают школьные lunch options. Эти блюда выглядят по-разному, но в них легко заметить общую идею: simple, typical and homemade food.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блюда в 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похожую роль играют kasha, soups, cottage cheese, vegetables and fruit. Такие блюда тоже могут быть traditional и popular, потому что они привычны для семьи, подходят для everyday meals и помогают сохранять balance.
</a:t>
            </a:r>
            <a:endParaRPr lang="en-US" sz="990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traditions in English-speaking countries and in Russia
</a:t>
            </a:r>
            <a:endParaRPr lang="en-US" sz="23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habits versus unhealthy habits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отдельный продукт, а повседневный стиль жизни. Именно он постепенно влияет на самочувствие школьника.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дают больше устойчивых результатов, чем редкие правильные решения. Daily habits shape health more than one single meal.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для учебной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" y="1161425"/>
            <a:ext cx="3572785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еде и здоровье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9967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не всегда дорого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распространённый миф: полезные продукты могут быть доступными. Овсянка, яблоки, морковь, бобы и яйца часто стоят недорого и подходят для balanced diet.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7656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нужны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жиры вредны. Некоторое количество полезных жиров необходимо для работы тела, особенно если они поступают из nuts, fish and seeds и употребляются in moderation.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5345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действительно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том, что breakfast можно пропускать без последствий, неверен для многих школьников. Утренний приём пищи помогает дольше чувствовать сытость и лучше сосредоточиться.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3034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Умеренность лучше запретов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too much помогает понять, где начинается лишнее. Вместо строгих правил полезнее выбирать realistic choice, в котором есть разнообразие, balance и разумные порции.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8175" y="40723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бывает простой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питание не должно быть сложным. Обычные продукты, приготовленные дома, часто дают больше пользы, чем слишком обработанные снеки и сладкие напитки.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health: английский для жизни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говорить о еде, привычках и здоровье простыми, но точными английскими словами. Регулярные решения, вода и сбалансированное питание помогают и в школе, и в повседневной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2026-05-31T12:03:11Z</dcterms:created>
  <dcterms:modified xsi:type="dcterms:W3CDTF">2026-05-31T12:03:11Z</dcterms:modified>
</cp:coreProperties>
</file>