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4. Danger! Основные темы и актуальность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опасностей и формирование навыков безопасности для подростков.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природных бедствий, технологических аварий и цифровых угроз подростки сталкиваются с новыми рисками. Недооценка опасностей ведет к травмам и конфликтам, поэтому обучение безопасности необходимо для формирования ответственного поведения.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подросткам важно знать об опасностях сегодня
</a:t>
            </a:r>
            <a:endParaRPr lang="en-US" sz="218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0" y="954875"/>
            <a:ext cx="1900549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10" y="954875"/>
            <a:ext cx="1900549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498" y="954875"/>
            <a:ext cx="1906673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107" y="954875"/>
            <a:ext cx="1900549" cy="20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опасность: классификация и примеры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4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угрозы, угрожающие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 и наводнения приводят к значительным потерям и разрушениям. Например, паводок в Крымске стал причиной человеческих жертв и масштабных разрушений инфраструктуры.
</a:t>
            </a:r>
            <a:endParaRPr lang="en-US" sz="1013" dirty="0"/>
          </a:p>
        </p:txBody>
      </p:sp>
      <p:sp>
        <p:nvSpPr>
          <p:cNvPr id="15" name="Text 3"/>
          <p:cNvSpPr txBox="1"/>
          <p:nvPr/>
        </p:nvSpPr>
        <p:spPr>
          <a:xfrm>
            <a:off x="25629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происшествия в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транспорте или производствах вызывают травмы и аварийные ситуации. В России ДТП с участием подростков остаются главной причиной несчастных случаев.
</a:t>
            </a:r>
            <a:endParaRPr lang="en-US" sz="997" dirty="0"/>
          </a:p>
        </p:txBody>
      </p:sp>
      <p:sp>
        <p:nvSpPr>
          <p:cNvPr id="16" name="Text 4"/>
          <p:cNvSpPr txBox="1"/>
          <p:nvPr/>
        </p:nvSpPr>
        <p:spPr>
          <a:xfrm>
            <a:off x="4845953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опасности и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Преступность, буллинг и конфликтные ситуации вызывают психологический и физический вред. Кибербуллинг в социальных сетях становится распространённой проблемой для подростков.
</a:t>
            </a:r>
            <a:endParaRPr lang="en-US" sz="1013" dirty="0"/>
          </a:p>
        </p:txBody>
      </p:sp>
      <p:sp>
        <p:nvSpPr>
          <p:cNvPr id="17" name="Text 5"/>
          <p:cNvSpPr txBox="1"/>
          <p:nvPr/>
        </p:nvSpPr>
        <p:spPr>
          <a:xfrm>
            <a:off x="6941064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 информационные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заболевания и утечка персональных данных несут риски здоровью и безопасности. Кибершпионство и мошенничество растут вместе с развитием цифровых технологий.
</a:t>
            </a:r>
            <a:endParaRPr lang="en-US" sz="10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08056"/>
            <a:ext cx="3934500" cy="18688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четыре категории опасностей с учётом их частоты и масштабов последствий у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бытовых травм и ДТП выше, однако природные катастрофы несут более крупные последствия.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4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опасностей по вероятности и последствиям
</a:t>
            </a:r>
            <a:endParaRPr lang="en-US" sz="2114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МЧС России,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и мошенничество в интернете становятся всё более распространёнными, оказывая серьёзное психологическое давление.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угрозы для подростков в XXI веке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Употребление психоактивных веществ представляет опасность для здоровья и развития подростков, способствуя рискованному поведению.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Дорожно-транспортные происшествия остаются одной из главных причин смертности среди молодёжи в разных странах по данным ВОЗ.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интернет-челленджи и контакт с незнакомцами в сети увеличивают риск травм и злоупотреблений среди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сверстников и стремление к социальной признанности часто побуждают к участию в опасных действиях без оценки рисков.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рискованного поведения подростков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информации и эмоциональные всплески, включая стресс, приводят к необдуманным поступкам, таким как участие в экстремальных челленджах.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ДТП и бытовые травмы лидировали по числу госпитализаций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необходимость фокусироваться на профилактике ДТП и бытовых травм среди молодёжи.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несчастных случаев среди подростков в России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2022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профилактические беседы помогают формировать у подростков и взрослых общее понимание безопасного поведения.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и школы в профилактике опасностей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навыкам первой медицинской помощи развивает важные умения для своевременного реагирования в экстренных ситуациях.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тренировочные мероприятия и включение тем безопасности в учебные программы способствуют снижению частоты инцидентов.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Вредоносные сайты и фишинг подрывают цифровую безопасность подростков, провоцируя утечку личных данных и мошенничество.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Интернет-опасности, требующие внимания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и взлом аккаунтов создают психологический стресс; подросткам необходимо обучение основам цифровой грамотности и защите.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опасной ситуации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руководство для эффективного реагирования в критических моментах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создают у подростков двойственный эффект: одни сюжеты усиливают тревожность, вызывая страхи и панические настроения, другие способствуют безразличию, снижая реальное восприятие угроз.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СМИ и соцсетей на представление об опасности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мемов и вирусных челленджей формирует поверхностное отношение к безопасности, часто искажая опасность и поощряя рискованное поведение в виртуальной среде.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Дезинформация и ложные новости зачастую вызывают у подростков неправильное понимание инцидентов, что снижает эффективность профилактических мер и усиливает неопределённость.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2023 года выявили сильную корреляцию между активным использованием соцсетей и изменением восприятия рисков, что подчеркивает необходимость цифровой грамотности и критического мышления.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катастрофы: примеры и последствия для России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последних лет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2012 году паводок в Крымске унёс десятки жизней и разрушил значительную часть жилья. Частые лесные пожары в Сибири ежегодно наносят ущерб экологии и здоровью людей. Ураганы в Московской области 2018 года вызвали отключение электричества и повреждения зданий.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население и инфраструктуру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бедствия приводят к большим экономическим потерям, гибели людей и ухудшению психологического состояния пострадавших. МЧС фиксирует рост числа таких катастроф на 17% за последнее десятилетие, требуя усиления мер предупреждения и готовности.
</a:t>
            </a:r>
            <a:endParaRPr lang="en-US" sz="13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Вечерние часы и выходные дни демонстрируют повышенную активность подростков, что связано с ослаблением контроля и доступом к потенциально опасным ситуациям.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инцидентов приходится на периоды низкого надзора, что указывает на важность усиления родительского и образовательного контроля в эти часы.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частоты инцидентов среди подростков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2022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14 лет подростки несут уголовную ответственность за хулиганство, распространение наркотиков и киберпреступления, что подчеркивает серьёзность последствий рискованных поступков.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ответственность за опасные действия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наказание предусмотрено с 16 лет за нарушение общественного порядка, курение и распитие спиртных напитков в общественных местах, стимулируя формирование правильного поведения.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Информирование подростков о правовых нормах снижает вероятность правонарушений и способствует ответственному отношению к собственной безопасности и обществу.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586" y="1581445"/>
            <a:ext cx="145687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591595"/>
            <a:ext cx="239400" cy="2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98542" y="3418395"/>
            <a:ext cx="174825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безопасности подростков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оповещения
</a:t>
            </a:r>
            <a:endParaRPr lang="en-US" sz="1238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позволяют быстро информировать пользователей о чрезвычайных ситуациях, помогая оперативно принимать меры и избегать опасных зон.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системы видеонаблюдения
</a:t>
            </a:r>
            <a:endParaRPr lang="en-US" sz="1238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с искусственным интеллектом выявляет тревожные ситуации и обеспечивает своевременное реагирование службы безопасности.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дыма и газа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Оповещают о возгорании или утечке токсичных веществ, снижая риск отравлений и пожаров в жилых и учебных зданиях.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GPS-трекеры и браслеты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Отслеживают местоположение подростков, позволяя быстро определить их нахождение в критических ситуациях и обеспечить помощь.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Вдохновляющие истории спасения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из Челябинска спас соседей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пожара в многоэтажном доме подросток заметил дым и сразу вызвал МЧС, помогая эвакуировать пожилых людей из квартиры одного из этажей. Его быстрое реагирование спасло несколько жизней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помогли выбраться из опасной зоны на водоёме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ребят заметила, что младшие дети оказались в затруднительном положении на реке. Они организовали спасательную операцию, связавшись со спасателями и обеспечив безопасность младших товарищей.
</a:t>
            </a:r>
            <a:endParaRPr lang="en-US" sz="13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безопасного поведения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правил дорожного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основам безопасного поведения на дороге закладывает фундамент минимизации ДТП среди подростков.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алгоритмами эвакуации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тренировки помогают быстро и правильно выходить из здания при пожаре или другой угрозе.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приёмам самозащиты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физических и психологических методов защиты повышают уверенность и снижают вероятность насилия.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739046" y="1824054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навыков первой помощи
</a:t>
            </a:r>
            <a:pPr algn="ctr" indent="0" marL="0">
              <a:lnSpc>
                <a:spcPct val="100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практические занятия способствуют умению оперативно реагировать в критических ситуациях, спасая жизни.
</a:t>
            </a:r>
            <a:endParaRPr lang="en-US" sz="11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Финляндия проводит систематические эвакуационные тренировки в школах, что позволяет снизить травматизм и повышает готовность детей к чрезвычайным ситуациям.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модели обучения безопасности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применяют симуляции землетрясений с использованием виртуальной реальности, что развивает у школьников навыки быстрого реагирования на природные катастрофы.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организует обучение в формате ситуационных игр, тренируя подростков принимать решения в разных кризисных сценариях и работать в коллективе.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825" y="866600"/>
            <a:ext cx="3827250" cy="408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155625" y="11042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 психологические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киберзависимости и появление новых интернет-преступлений требуют от подростков навыков цифровой безопасности и разумного общения в сети. Искусственный интеллект ставит под угрозу приватность и сознание молодёжи.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912250" y="179300"/>
            <a:ext cx="79017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угрозы для молодёжи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625" y="3148886"/>
            <a:ext cx="3363900" cy="15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 социальные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приводит к увеличению стихийных бедствий и новых экологических опасностей. Появление новых психоактивных веществ осложняет ситуацию с подростковым здоровьем и безопасностью.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создание культуры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образование, осознанное отношение и сотрудничество семьи, школы и общества — ключ к уменьшению рисков и формированию устойчивой культуры безопасного поведения у подростков.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2026-05-07T21:37:47Z</dcterms:created>
  <dcterms:modified xsi:type="dcterms:W3CDTF">2026-05-07T21:37:47Z</dcterms:modified>
</cp:coreProperties>
</file>