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6925" y="570000"/>
            <a:ext cx="4475400" cy="40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Пунктуационный разбор простого предложения: зачем он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знаки препинания помогают понять простое предложение.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700700" y="4631775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Пунктуационный разбор показывает, как знаки препинания передают смысл, интонацию и паузы. Он учит видеть, где предложение заканчивается, какие слова выделяются запятыми и как правила помогают читать и писать без ошибок.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пунктуационный разбор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всегда имеет одну грамматическую основу. В ней может быть и подлежащее со сказуемым, и только один главный член, если предложение односоставное.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простого предложения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предложение выражает одну основную мысль. Оно может быть распространённым или нераспространённым, полным или неполным — это влияет на его строение и пунктуацию.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выбирают по составу предложения и по наличию дополнительных частей. Поэтому сначала важно определить его структуру, а уже потом объяснять каждый знак.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пунктуационного разбора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не пропустить важные элементы и верно объяснить знаки препинания.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называет, о ком или о чём говорится в предложении, а сказуемое сообщает, что делает предмет или каков он. Вместе они помогают найти главную мысль.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как главная часть разбора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её выделяют в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Грамматическую основу удобно подчёркивать или выделять цветом на схеме. Так легче увидеть главное в предложении и не перепутать простое предложение со сложным.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типичные знаки, с которыми школьники работают в простых предложениях, и показывает, что конец предложения и запятая встречаются чаще всего.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знаки конца предложения и запятую, поэтому именно их важно распознавать быстрее остальных.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задания к презентации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препинания чаще всего встречаются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060" y="1468141"/>
            <a:ext cx="235634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0356" y="3085166"/>
            <a:ext cx="147271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8000" y="1468141"/>
            <a:ext cx="2945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конца предложения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ставится в спокойном повествовательном предложении. Она показывает, что мысль закончена и сообщение не требует особой интонации или вопроса.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 нужен там, где говорящий спрашивает. Он помогает сразу понять, что предложение требует ответа или уточнения.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передаёт сильное чувство, призыв, удивление или приказ. Он делает интонацию более яркой и выразительной.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частые случаи постановки запятой в простом предложении и помогает быстро вспомнить правило.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чаще всего отделяет смысловые части предложения и помогает читателю правильно увидеть его структуру.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русского языка для 5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в простом предложении: основные случаи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6" y="1190625"/>
            <a:ext cx="3003807" cy="319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1875" y="1190625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 и относятся к одному слову. Они могут называть предметы, признаки или действия в одном ряду.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и запятые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554925" y="2959550"/>
            <a:ext cx="5238600" cy="14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однородные члены перечисляются без одиночного союза и, да, или, между ними ставится запятая. Такая запись делает перечисление ясным и удобным для чтения.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называет того, к кому обращаются с речью: друг, мама, ребята, учитель. Оно не входит в основу предложения и выделяется запятыми.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Обращения и вводные слова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выражают отношение говорящего к сообщению: конечно, вероятно, по-моему, к счастью. Они не являются членами предложения и тоже обособляются запятыми.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нужно понять, является ли слово частью смысла предложения или только помогает выразить отношение. Это определяет постановку запятых.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не только читать, но и проверять, совпадает ли знак с целью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определена интонация, тем легче выбрать правильный знак конца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пунктуации русского языка для 5 класса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выбор знака конца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97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часто ставится между подлежащим и сказуемым, когда они выражены существительным, числительным или инфинитивом и между ними нет слова-связки.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и двоеточие в простом предложении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1394950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знак помогает выделить резкую паузу, пояснение или неожиданное присоединение части высказывания, делая смысл предложения более выразительным и чётким.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382395" y="1279475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в простом предложении встречается реже, но важно для случаев, когда после первой части нужно объяснение, причина или раскрытие содержания.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278048" y="2889051"/>
            <a:ext cx="3532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обоих случаях знак показывает не случайную паузу, а смысловую связь частей, поэтому его ставят только по правилу.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373063"/>
            <a:ext cx="6783000" cy="16259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функций основных знаков препинания в простом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и запятая выполняют разные базовые задачи: одна завершает предложение, другая помогает разделять его смысловые части.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пунктуации русского языка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знаков по функции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 центре схемы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схеме сначала отмечают грамматическую основу: подлежащее и сказуемое или один главный член. Именно она показывает, где находится смысловой центр предложения. Остальные элементы располагают вокруг неё, чтобы сразу увидеть строение фразы.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как ориентиры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обращение, вводные слова или однородные члены, на схеме показывают места запятых. Такие обозначения помогают не забыть, где знак отделяет смысловые части и где он действительно нужен по правилу.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знак и общий вид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схемы указывают точку, вопросительный или восклицательный знак. Так ученик видит не отдельные правила, а всю конструкцию целиком и может проверить, соответствует ли запись смыслу и интонации предложения.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схема простого предложения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нужна ли запятая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признаках простого предложения и школьных правилах пунктуации.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2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ставить запятую между подлежащим и сказуемым только потому, что в предложении есть пауза при чтении. Для такого знака всегда нужно правило.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4765129" y="1598227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однородные члены принимают за повторяющиеся слова, хотя они отвечают на один вопрос и относятся к одному слову, поэтому их нужно проверять внимательно.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2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 замечать обращения и вводные слова, особенно если они стоят в начале или в середине предложения и кажутся частью основной мысли.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765129" y="3048302"/>
            <a:ext cx="40455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грамматическую основу, затем определите дополнительные элементы. Такой порядок помогает не пропустить нужный знак и не поставить лишний.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полезно сразу подчёркивать основу и отдельно отмечать слова, которые требуют запятых.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ученику нужно быстро находить основу, обращение и знак конца предложения — это база для дальнейшей 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 «Пунктуационный разбор простого предложения», 5 класс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нужно находить в разборе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«Ребята, внимательно слушайте учителя!» есть одна грамматическая основа: слушайте. Это простое предложение, в котором сказуемое выражено глаголом в форме повелительного наклонения.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полного пунктуационного разбора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ребята — обращение. Оно выделяется запятой, потому что называет тех, к кому обращена речь, и не входит в грамматическую основу предложения.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 показывает побудительную интонацию и усиливает призыв. Схема: обращение, грамматическая основа, восклицательный знак в конце.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463395"/>
            <a:ext cx="4037700" cy="9678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не допустить пунктуационных ошибок в простом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ученик последовательно проверяет основу, обращения, вводные слова и однородные члены, он легче объясняет каждый знак препинания.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пунктуационному разбору простого предложения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проверки перед записью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пунктуация показывает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Пунктуационный разбор учит видеть структуру простого предложения: основу, дополнительные элементы и знаки, которые помогают точно передать смысл, интонацию и завершённость высказывания.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2026-05-22T05:38:18Z</dcterms:created>
  <dcterms:modified xsi:type="dcterms:W3CDTF">2026-05-22T05:38:18Z</dcterms:modified>
</cp:coreProperties>
</file>