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План строения животной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— жизненно важная единица с уникальными структурами и функциями.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строение животной клетки?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животная клетка — основа жизни организма. Изучение её строения раскрывает процессы роста, обмена веществ и наследственности, что важно для медицины и биотехнологий.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4562"/>
            <a:ext cx="2132400" cy="14472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4200" y="1134562"/>
            <a:ext cx="2132400" cy="144728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775" y="1132399"/>
            <a:ext cx="2132400" cy="144728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7350" y="1132399"/>
            <a:ext cx="2132400" cy="144728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структуры животной клетки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0437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клетку оболочка контролирует обмен веществ с окружающей средой, поддерживая её целостность и позволяя веществам проникать внутрь.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53112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клеткой, где хранится и передаётся наследственная информация в виде ДНК, регулируя жизненно важные процессы.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762700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внутриклеточные структуры, такие как митохондрии и рибосомы, выполняющие специфические функции внутри клетки.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94275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среда, заполняющая клетку, в которой расположены все органоиды и происходят основные обменные реакции.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фосфолипидов, встроены белки, обеспечивающие транспорт веществ и клеточное взаимодействие.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составляет около 7–10 нанометров, что обеспечивает её прочность и селективную проницаемость для молекул.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Реагирует на внешние сигналы, участвуя в передаче информации и координации с другими клетками организма.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клетку от внешних воздействий и поддерживает гомеостаз, регулируя химический состав внутренней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внутреннее окружение клетки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занимает до 80% объёма клетки и состоит из воды, солей и биоорганических молекул, обеспечивая среду для биохимических реакций.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внутри цитоплазмы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расположены митохондрии, рибосомы, аппарат Гольджи и другие — всё, что обеспечивает жизнедеятельность клетки.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обменных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полужидкой цитоплазме происходят процессы расщепления и синтеза веществ, обеспечивая энергию и материалы для клеточного роста и деления.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его ключевые элементы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ядерная оболочка с порами обеспечивает транспорт веществ между ядром и цитоплазмой, сохраняя при этом изолированность.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содержит ДНК с белками, несёт генетическую информацию и регулирует активность клеточных генов.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отвечает за синтез рРНК и образование рибосом, что важно для производства белков в клетке.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митохондрий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две мембраны и внутренние складки — кристы, где происходит выработка энергии. Они содержат собственную ДНК и рибосомы.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митохондрий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митохондрий в клетке варьируется от сотен до тысяч, отражая потребность клетки в энергии и её активность.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АТФ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митохондрий происходит клеточное дыхание — процесс преобразования питательных веществ в молекулы АТФ, ключевого источника энергии.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гладкая и шероховатая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сеть покрыта рибосомами и отвечает за синтез и начальную обработку белков, важных для клетки и организма.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сеть не содержит рибосом и участвует в синтезе липидов и углеводов, а также в обезвреживании токсинов.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обеспечивает транспорт веществ внутри клетки, перемещая их между органеллами.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продуктов обмена и их переработка происходят с помощью структуры сети, поддерживая внутренний баланс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центры синтеза белка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большой и малой субъединиц, включающих рРНК и белки, и служат местом соединения аминокислот в цепочки белков.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свободно плавать в цитоплазме или находиться на шероховатой эндоплазматической сети, регулируя местоположение синтеза белков.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Гольджи: сортировка и упаковка веществ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уплощённых мембранных мешочков, которые получают и модифицируют белки и липиды, поступающие из эндоплазматической сети.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сортировку, упаковку и транспортировку готовых продуктов, формируя мембранные пузырьки для дальнейшего использования.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аппарат Гольджи участвует в образовании лизосом и секреторных гранул, необходимых для работы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 их роль в клетке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это маленькие мембранные пузырьки, содержащие ферменты, необходимые для расщепления различных веществ, поступающих в клетку. Они также участвуют в утилизации отслуживших органоидов.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лизосомы защищают клетку от вредных бактерий и помогают перерабатывать чужеродные частицы. Количество лизосом зависит от специфики и активности самой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состоит из двух центриолей, обрамлённых микротрубочками и отвечает за распределение наследственного материала при клеточном делении.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центриоли, которые формируют веретено деления, обеспечивают точность распределения хромосом.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8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Животная vs. Растительная клетка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основных отличий строения животной и растительной клетки, показывающая уникальные и общие компоненты каждой из них.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отличается отсутствием жесткой клеточной стенки и фотосинтетических органоидов, что отражает разные функции.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веществ в животной клетке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перемещения и обработки веществ внутри клетки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Цитоскелет: поддержка формы клетки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состоит из микротрубочек, микрофиламентов и промежуточных филаментов, формируя каркас, который поддерживает форму клетки и её внутреннюю организацию.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движение органоидов и внутриклеточный транспорт, участвуя в правильном распределении веществ внутри клетки и её динамике.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роль цитоскелета — помощь в разделении клетки при делении и формировании подвижных структур, таких как реснички и ложноножки.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в животной клетке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в животной клетке небольшие и содержат воду, питательные вещества и продукты обмена. Они регулируют осмотическое давление и участвуют в удалении ненужных веществ.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растительных, животные вакуоли имеют временный характер и не образуют большую центральную структуру, что связано с разной функциональной потребностью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Плазматические включения: особенности животной клетки
</a:t>
            </a:r>
            <a:endParaRPr lang="en-US" sz="2126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Плазматические включения представляют собой временные накопления веществ, например, гранулы гликогена, служащие источником энергии при необходимости.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капли выполняют роль запасного энергетического ресурса и встречаются в клетках, участвующих в метаболических процессах.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состав включений меняются в зависимости от состояния клетки и её функциональной активности, отражая её внутреннее состояние.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Пигменты, как например меланин, входят в состав плазматических включений и придают цвет некоторым клеткам и тканям.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органоидов в типичной клетке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значительный разброс в численности органоидов — от тысяч рибосом до нескольких десятков аппаратов Гольджи.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рибосом объясняет интенсивный синтез белков, а количество митохондрий свидетельствует об энергоёмкости клетки.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материалы по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специализированных животных клеток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клетки: переносчики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имеют длинные отростки – аксоны и дендриты, позволяющие передавать электрические сигналы на большие расстояния, обеспечивая связь в организме.
</a:t>
            </a:r>
            <a:endParaRPr lang="en-US" sz="968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моторы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содержат много митохондрий, которые обеспечивают энергией сокращения, позволяя телу двигаться и выполнять сложные физические функции.
</a:t>
            </a:r>
            <a:endParaRPr lang="en-US" sz="1008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переносчики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лишены ядра, чтобы увеличить пространство для гемоглобина, что облегчает транспорт кислорода к тканям и поддержание жизнедеятельности организма.
</a:t>
            </a:r>
            <a:endParaRPr lang="en-US" sz="10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ключевая роль строения животной клетки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животной клетки объясняет основу жизненных процессов, что важно для биологии, медицины и биотехнологии, формируя понимание функционирования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2026-05-08T18:14:33Z</dcterms:created>
  <dcterms:modified xsi:type="dcterms:W3CDTF">2026-05-08T18:14:33Z</dcterms:modified>
</cp:coreProperties>
</file>